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311" r:id="rId6"/>
    <p:sldId id="259" r:id="rId7"/>
    <p:sldId id="299" r:id="rId8"/>
    <p:sldId id="291" r:id="rId9"/>
    <p:sldId id="312" r:id="rId10"/>
    <p:sldId id="313" r:id="rId11"/>
    <p:sldId id="257" r:id="rId12"/>
    <p:sldId id="315" r:id="rId13"/>
    <p:sldId id="316" r:id="rId14"/>
    <p:sldId id="269" r:id="rId15"/>
    <p:sldId id="270" r:id="rId16"/>
    <p:sldId id="271" r:id="rId17"/>
    <p:sldId id="272" r:id="rId18"/>
    <p:sldId id="273" r:id="rId19"/>
    <p:sldId id="277" r:id="rId20"/>
    <p:sldId id="338" r:id="rId21"/>
    <p:sldId id="318" r:id="rId22"/>
    <p:sldId id="317" r:id="rId23"/>
    <p:sldId id="319" r:id="rId24"/>
    <p:sldId id="320" r:id="rId25"/>
    <p:sldId id="321" r:id="rId26"/>
    <p:sldId id="322" r:id="rId27"/>
    <p:sldId id="339" r:id="rId28"/>
    <p:sldId id="324" r:id="rId29"/>
    <p:sldId id="334" r:id="rId30"/>
    <p:sldId id="335" r:id="rId31"/>
    <p:sldId id="336" r:id="rId32"/>
    <p:sldId id="337" r:id="rId33"/>
    <p:sldId id="289" r:id="rId3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e Wahana" initials="AW" lastIdx="2" clrIdx="0">
    <p:extLst>
      <p:ext uri="{19B8F6BF-5375-455C-9EA6-DF929625EA0E}">
        <p15:presenceInfo xmlns:p15="http://schemas.microsoft.com/office/powerpoint/2012/main" userId="S::awah0002@student.monash.edu::65c4b4bc-7702-4958-8af1-e06592cb7e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5852" autoAdjust="0"/>
  </p:normalViewPr>
  <p:slideViewPr>
    <p:cSldViewPr snapToGrid="0">
      <p:cViewPr varScale="1">
        <p:scale>
          <a:sx n="63" d="100"/>
          <a:sy n="63" d="100"/>
        </p:scale>
        <p:origin x="860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image" Target="../media/image18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image" Target="../media/image1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A69038-C47A-4E9A-A074-DCE3D621F22D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49C63687-8EEC-4536-85A1-E4FBB36B190E}">
      <dgm:prSet phldrT="[Text]"/>
      <dgm:spPr/>
      <dgm:t>
        <a:bodyPr/>
        <a:lstStyle/>
        <a:p>
          <a:r>
            <a:rPr lang="en-AU" dirty="0"/>
            <a:t>Unsupervised Learning</a:t>
          </a:r>
        </a:p>
      </dgm:t>
    </dgm:pt>
    <dgm:pt modelId="{304D40DD-040C-4549-8E1D-220CDD953AB0}" type="parTrans" cxnId="{B1D33570-057A-4299-B5F4-FF88FBB50486}">
      <dgm:prSet/>
      <dgm:spPr/>
      <dgm:t>
        <a:bodyPr/>
        <a:lstStyle/>
        <a:p>
          <a:endParaRPr lang="id-ID"/>
        </a:p>
      </dgm:t>
    </dgm:pt>
    <dgm:pt modelId="{25A39732-8377-4709-9F7D-7DB5705B3132}" type="sibTrans" cxnId="{B1D33570-057A-4299-B5F4-FF88FBB50486}">
      <dgm:prSet/>
      <dgm:spPr/>
      <dgm:t>
        <a:bodyPr/>
        <a:lstStyle/>
        <a:p>
          <a:endParaRPr lang="id-ID"/>
        </a:p>
      </dgm:t>
    </dgm:pt>
    <dgm:pt modelId="{1FC1E14E-8A8B-408F-807A-2902106B9702}">
      <dgm:prSet phldrT="[Text]"/>
      <dgm:spPr/>
      <dgm:t>
        <a:bodyPr/>
        <a:lstStyle/>
        <a:p>
          <a:r>
            <a:rPr lang="en-AU" dirty="0"/>
            <a:t>Clustering</a:t>
          </a:r>
        </a:p>
      </dgm:t>
    </dgm:pt>
    <dgm:pt modelId="{43AF90EF-7046-4B71-A990-9C71E12A8693}" type="parTrans" cxnId="{B7997B01-B934-4142-BF09-89AE778D4147}">
      <dgm:prSet/>
      <dgm:spPr/>
      <dgm:t>
        <a:bodyPr/>
        <a:lstStyle/>
        <a:p>
          <a:endParaRPr lang="id-ID"/>
        </a:p>
      </dgm:t>
    </dgm:pt>
    <dgm:pt modelId="{ECF52759-69CC-4B46-AC5D-20E88E34FCC4}" type="sibTrans" cxnId="{B7997B01-B934-4142-BF09-89AE778D4147}">
      <dgm:prSet/>
      <dgm:spPr/>
      <dgm:t>
        <a:bodyPr/>
        <a:lstStyle/>
        <a:p>
          <a:endParaRPr lang="id-ID"/>
        </a:p>
      </dgm:t>
    </dgm:pt>
    <dgm:pt modelId="{FBB37D3F-C3AB-4284-9E3A-91540E8289C9}">
      <dgm:prSet phldrT="[Text]"/>
      <dgm:spPr/>
      <dgm:t>
        <a:bodyPr/>
        <a:lstStyle/>
        <a:p>
          <a:r>
            <a:rPr lang="en-AU" dirty="0"/>
            <a:t>Principal Component Analysis (PCA)</a:t>
          </a:r>
        </a:p>
      </dgm:t>
    </dgm:pt>
    <dgm:pt modelId="{2B1E5016-E71A-4DF8-AF32-F3659DBA89E5}" type="parTrans" cxnId="{39D90B13-4E69-4A5E-B97B-501AC30163D7}">
      <dgm:prSet/>
      <dgm:spPr/>
      <dgm:t>
        <a:bodyPr/>
        <a:lstStyle/>
        <a:p>
          <a:endParaRPr lang="en-AU"/>
        </a:p>
      </dgm:t>
    </dgm:pt>
    <dgm:pt modelId="{1CD5BC37-FEDB-484E-B05D-A6515BD937A4}" type="sibTrans" cxnId="{39D90B13-4E69-4A5E-B97B-501AC30163D7}">
      <dgm:prSet/>
      <dgm:spPr/>
      <dgm:t>
        <a:bodyPr/>
        <a:lstStyle/>
        <a:p>
          <a:endParaRPr lang="en-AU"/>
        </a:p>
      </dgm:t>
    </dgm:pt>
    <dgm:pt modelId="{B0CDF376-028D-4792-B715-A7389C196638}">
      <dgm:prSet phldrT="[Text]"/>
      <dgm:spPr/>
      <dgm:t>
        <a:bodyPr/>
        <a:lstStyle/>
        <a:p>
          <a:r>
            <a:rPr lang="en-AU" dirty="0"/>
            <a:t>Semi Supervised Learning</a:t>
          </a:r>
        </a:p>
      </dgm:t>
    </dgm:pt>
    <dgm:pt modelId="{9E168DA2-97B2-47AE-8728-6D38303535F8}" type="parTrans" cxnId="{5E658AB7-F14A-4FBE-A6DB-E8FCFE5B243D}">
      <dgm:prSet/>
      <dgm:spPr/>
      <dgm:t>
        <a:bodyPr/>
        <a:lstStyle/>
        <a:p>
          <a:endParaRPr lang="en-AU"/>
        </a:p>
      </dgm:t>
    </dgm:pt>
    <dgm:pt modelId="{00AA8818-8755-4208-A1DC-5940305DE76E}" type="sibTrans" cxnId="{5E658AB7-F14A-4FBE-A6DB-E8FCFE5B243D}">
      <dgm:prSet/>
      <dgm:spPr/>
      <dgm:t>
        <a:bodyPr/>
        <a:lstStyle/>
        <a:p>
          <a:endParaRPr lang="en-AU"/>
        </a:p>
      </dgm:t>
    </dgm:pt>
    <dgm:pt modelId="{44DE8054-8276-4496-99C7-2BDA2909DF66}">
      <dgm:prSet phldrT="[Text]"/>
      <dgm:spPr/>
      <dgm:t>
        <a:bodyPr/>
        <a:lstStyle/>
        <a:p>
          <a:r>
            <a:rPr lang="en-AU" dirty="0"/>
            <a:t>Self Learning</a:t>
          </a:r>
        </a:p>
      </dgm:t>
    </dgm:pt>
    <dgm:pt modelId="{57FA2904-5362-4F65-ADC3-DCAF8F212578}" type="sibTrans" cxnId="{1D6CA0F9-909D-43F1-A7F2-162DAFAB16F8}">
      <dgm:prSet/>
      <dgm:spPr/>
      <dgm:t>
        <a:bodyPr/>
        <a:lstStyle/>
        <a:p>
          <a:endParaRPr lang="en-AU"/>
        </a:p>
      </dgm:t>
    </dgm:pt>
    <dgm:pt modelId="{0D2B7479-E476-40A5-9729-649946266FF0}" type="parTrans" cxnId="{1D6CA0F9-909D-43F1-A7F2-162DAFAB16F8}">
      <dgm:prSet/>
      <dgm:spPr/>
      <dgm:t>
        <a:bodyPr/>
        <a:lstStyle/>
        <a:p>
          <a:endParaRPr lang="en-AU"/>
        </a:p>
      </dgm:t>
    </dgm:pt>
    <dgm:pt modelId="{249B9A0D-95DA-4890-91C6-BF63D164A86B}" type="pres">
      <dgm:prSet presAssocID="{F1A69038-C47A-4E9A-A074-DCE3D621F22D}" presName="Name0" presStyleCnt="0">
        <dgm:presLayoutVars>
          <dgm:dir/>
          <dgm:animLvl val="lvl"/>
          <dgm:resizeHandles val="exact"/>
        </dgm:presLayoutVars>
      </dgm:prSet>
      <dgm:spPr/>
    </dgm:pt>
    <dgm:pt modelId="{19529B5B-8023-461D-9CAF-53537E2AE150}" type="pres">
      <dgm:prSet presAssocID="{49C63687-8EEC-4536-85A1-E4FBB36B190E}" presName="linNode" presStyleCnt="0"/>
      <dgm:spPr/>
    </dgm:pt>
    <dgm:pt modelId="{87FD29A2-341F-4368-AB5B-C9D075D8FECD}" type="pres">
      <dgm:prSet presAssocID="{49C63687-8EEC-4536-85A1-E4FBB36B190E}" presName="parTx" presStyleLbl="revTx" presStyleIdx="0" presStyleCnt="2">
        <dgm:presLayoutVars>
          <dgm:chMax val="1"/>
          <dgm:bulletEnabled val="1"/>
        </dgm:presLayoutVars>
      </dgm:prSet>
      <dgm:spPr/>
    </dgm:pt>
    <dgm:pt modelId="{31BC8903-0F93-449B-A28A-D98C158B72C2}" type="pres">
      <dgm:prSet presAssocID="{49C63687-8EEC-4536-85A1-E4FBB36B190E}" presName="bracket" presStyleLbl="parChTrans1D1" presStyleIdx="0" presStyleCnt="2"/>
      <dgm:spPr/>
    </dgm:pt>
    <dgm:pt modelId="{751385DE-2FC6-4F9C-96B3-E872AEEBC7DA}" type="pres">
      <dgm:prSet presAssocID="{49C63687-8EEC-4536-85A1-E4FBB36B190E}" presName="spH" presStyleCnt="0"/>
      <dgm:spPr/>
    </dgm:pt>
    <dgm:pt modelId="{C2F8B73E-DE57-4403-A09F-BA24037DE67E}" type="pres">
      <dgm:prSet presAssocID="{49C63687-8EEC-4536-85A1-E4FBB36B190E}" presName="desTx" presStyleLbl="node1" presStyleIdx="0" presStyleCnt="2">
        <dgm:presLayoutVars>
          <dgm:bulletEnabled val="1"/>
        </dgm:presLayoutVars>
      </dgm:prSet>
      <dgm:spPr/>
    </dgm:pt>
    <dgm:pt modelId="{BC55B387-9218-44C2-967F-6524E39BE23A}" type="pres">
      <dgm:prSet presAssocID="{25A39732-8377-4709-9F7D-7DB5705B3132}" presName="spV" presStyleCnt="0"/>
      <dgm:spPr/>
    </dgm:pt>
    <dgm:pt modelId="{7D586833-A7AC-4E4F-A4DB-C3225A7F55C1}" type="pres">
      <dgm:prSet presAssocID="{B0CDF376-028D-4792-B715-A7389C196638}" presName="linNode" presStyleCnt="0"/>
      <dgm:spPr/>
    </dgm:pt>
    <dgm:pt modelId="{9372D03E-F23F-45DA-835E-E8734C38A098}" type="pres">
      <dgm:prSet presAssocID="{B0CDF376-028D-4792-B715-A7389C196638}" presName="parTx" presStyleLbl="revTx" presStyleIdx="1" presStyleCnt="2">
        <dgm:presLayoutVars>
          <dgm:chMax val="1"/>
          <dgm:bulletEnabled val="1"/>
        </dgm:presLayoutVars>
      </dgm:prSet>
      <dgm:spPr/>
    </dgm:pt>
    <dgm:pt modelId="{3067AFC0-D2AA-43ED-A134-BE73A2767C6D}" type="pres">
      <dgm:prSet presAssocID="{B0CDF376-028D-4792-B715-A7389C196638}" presName="bracket" presStyleLbl="parChTrans1D1" presStyleIdx="1" presStyleCnt="2"/>
      <dgm:spPr/>
    </dgm:pt>
    <dgm:pt modelId="{F4C7AD2B-7D37-4DCC-B831-948C9535F803}" type="pres">
      <dgm:prSet presAssocID="{B0CDF376-028D-4792-B715-A7389C196638}" presName="spH" presStyleCnt="0"/>
      <dgm:spPr/>
    </dgm:pt>
    <dgm:pt modelId="{0129AF13-D6FE-49FB-BC90-9C406151287E}" type="pres">
      <dgm:prSet presAssocID="{B0CDF376-028D-4792-B715-A7389C196638}" presName="desTx" presStyleLbl="node1" presStyleIdx="1" presStyleCnt="2">
        <dgm:presLayoutVars>
          <dgm:bulletEnabled val="1"/>
        </dgm:presLayoutVars>
      </dgm:prSet>
      <dgm:spPr/>
    </dgm:pt>
  </dgm:ptLst>
  <dgm:cxnLst>
    <dgm:cxn modelId="{B7997B01-B934-4142-BF09-89AE778D4147}" srcId="{49C63687-8EEC-4536-85A1-E4FBB36B190E}" destId="{1FC1E14E-8A8B-408F-807A-2902106B9702}" srcOrd="0" destOrd="0" parTransId="{43AF90EF-7046-4B71-A990-9C71E12A8693}" sibTransId="{ECF52759-69CC-4B46-AC5D-20E88E34FCC4}"/>
    <dgm:cxn modelId="{39D90B13-4E69-4A5E-B97B-501AC30163D7}" srcId="{49C63687-8EEC-4536-85A1-E4FBB36B190E}" destId="{FBB37D3F-C3AB-4284-9E3A-91540E8289C9}" srcOrd="1" destOrd="0" parTransId="{2B1E5016-E71A-4DF8-AF32-F3659DBA89E5}" sibTransId="{1CD5BC37-FEDB-484E-B05D-A6515BD937A4}"/>
    <dgm:cxn modelId="{7CC43522-9054-4170-BDA6-7B7DBC7DAD4E}" type="presOf" srcId="{49C63687-8EEC-4536-85A1-E4FBB36B190E}" destId="{87FD29A2-341F-4368-AB5B-C9D075D8FECD}" srcOrd="0" destOrd="0" presId="urn:diagrams.loki3.com/BracketList"/>
    <dgm:cxn modelId="{F037D922-FD70-403D-A137-C162C7AE842C}" type="presOf" srcId="{FBB37D3F-C3AB-4284-9E3A-91540E8289C9}" destId="{C2F8B73E-DE57-4403-A09F-BA24037DE67E}" srcOrd="0" destOrd="1" presId="urn:diagrams.loki3.com/BracketList"/>
    <dgm:cxn modelId="{106C3B31-4FB9-4AFA-8571-34F005F6ADB0}" type="presOf" srcId="{1FC1E14E-8A8B-408F-807A-2902106B9702}" destId="{C2F8B73E-DE57-4403-A09F-BA24037DE67E}" srcOrd="0" destOrd="0" presId="urn:diagrams.loki3.com/BracketList"/>
    <dgm:cxn modelId="{C524E740-2D17-4CD7-A768-3EF36BDC219D}" type="presOf" srcId="{F1A69038-C47A-4E9A-A074-DCE3D621F22D}" destId="{249B9A0D-95DA-4890-91C6-BF63D164A86B}" srcOrd="0" destOrd="0" presId="urn:diagrams.loki3.com/BracketList"/>
    <dgm:cxn modelId="{B1D33570-057A-4299-B5F4-FF88FBB50486}" srcId="{F1A69038-C47A-4E9A-A074-DCE3D621F22D}" destId="{49C63687-8EEC-4536-85A1-E4FBB36B190E}" srcOrd="0" destOrd="0" parTransId="{304D40DD-040C-4549-8E1D-220CDD953AB0}" sibTransId="{25A39732-8377-4709-9F7D-7DB5705B3132}"/>
    <dgm:cxn modelId="{5E658AB7-F14A-4FBE-A6DB-E8FCFE5B243D}" srcId="{F1A69038-C47A-4E9A-A074-DCE3D621F22D}" destId="{B0CDF376-028D-4792-B715-A7389C196638}" srcOrd="1" destOrd="0" parTransId="{9E168DA2-97B2-47AE-8728-6D38303535F8}" sibTransId="{00AA8818-8755-4208-A1DC-5940305DE76E}"/>
    <dgm:cxn modelId="{455BDCCD-264E-48E3-9312-4F100D4E5E6A}" type="presOf" srcId="{44DE8054-8276-4496-99C7-2BDA2909DF66}" destId="{0129AF13-D6FE-49FB-BC90-9C406151287E}" srcOrd="0" destOrd="0" presId="urn:diagrams.loki3.com/BracketList"/>
    <dgm:cxn modelId="{5B2699ED-ECE0-445E-AA71-59CC3CDB0B49}" type="presOf" srcId="{B0CDF376-028D-4792-B715-A7389C196638}" destId="{9372D03E-F23F-45DA-835E-E8734C38A098}" srcOrd="0" destOrd="0" presId="urn:diagrams.loki3.com/BracketList"/>
    <dgm:cxn modelId="{1D6CA0F9-909D-43F1-A7F2-162DAFAB16F8}" srcId="{B0CDF376-028D-4792-B715-A7389C196638}" destId="{44DE8054-8276-4496-99C7-2BDA2909DF66}" srcOrd="0" destOrd="0" parTransId="{0D2B7479-E476-40A5-9729-649946266FF0}" sibTransId="{57FA2904-5362-4F65-ADC3-DCAF8F212578}"/>
    <dgm:cxn modelId="{65F057C9-9957-4626-9DF3-258BD52FF4C1}" type="presParOf" srcId="{249B9A0D-95DA-4890-91C6-BF63D164A86B}" destId="{19529B5B-8023-461D-9CAF-53537E2AE150}" srcOrd="0" destOrd="0" presId="urn:diagrams.loki3.com/BracketList"/>
    <dgm:cxn modelId="{2AA2B15A-5E66-45B9-8497-C6861523CCC0}" type="presParOf" srcId="{19529B5B-8023-461D-9CAF-53537E2AE150}" destId="{87FD29A2-341F-4368-AB5B-C9D075D8FECD}" srcOrd="0" destOrd="0" presId="urn:diagrams.loki3.com/BracketList"/>
    <dgm:cxn modelId="{205B8722-1580-4877-A39C-08BA7CCE7B1C}" type="presParOf" srcId="{19529B5B-8023-461D-9CAF-53537E2AE150}" destId="{31BC8903-0F93-449B-A28A-D98C158B72C2}" srcOrd="1" destOrd="0" presId="urn:diagrams.loki3.com/BracketList"/>
    <dgm:cxn modelId="{6D9F83F6-991D-4F8B-B001-5E436E5EEED1}" type="presParOf" srcId="{19529B5B-8023-461D-9CAF-53537E2AE150}" destId="{751385DE-2FC6-4F9C-96B3-E872AEEBC7DA}" srcOrd="2" destOrd="0" presId="urn:diagrams.loki3.com/BracketList"/>
    <dgm:cxn modelId="{D71A2C9F-5E88-4857-9BA2-20577FE0799B}" type="presParOf" srcId="{19529B5B-8023-461D-9CAF-53537E2AE150}" destId="{C2F8B73E-DE57-4403-A09F-BA24037DE67E}" srcOrd="3" destOrd="0" presId="urn:diagrams.loki3.com/BracketList"/>
    <dgm:cxn modelId="{EF5065FC-364D-46B7-8A62-622C70C08B23}" type="presParOf" srcId="{249B9A0D-95DA-4890-91C6-BF63D164A86B}" destId="{BC55B387-9218-44C2-967F-6524E39BE23A}" srcOrd="1" destOrd="0" presId="urn:diagrams.loki3.com/BracketList"/>
    <dgm:cxn modelId="{6E578D72-14DB-409C-BE81-D178C2BDC2EA}" type="presParOf" srcId="{249B9A0D-95DA-4890-91C6-BF63D164A86B}" destId="{7D586833-A7AC-4E4F-A4DB-C3225A7F55C1}" srcOrd="2" destOrd="0" presId="urn:diagrams.loki3.com/BracketList"/>
    <dgm:cxn modelId="{DBE475E8-787B-4C78-B0BF-47F526AE4BF8}" type="presParOf" srcId="{7D586833-A7AC-4E4F-A4DB-C3225A7F55C1}" destId="{9372D03E-F23F-45DA-835E-E8734C38A098}" srcOrd="0" destOrd="0" presId="urn:diagrams.loki3.com/BracketList"/>
    <dgm:cxn modelId="{6E980CED-9861-4CE9-879D-0695E3306509}" type="presParOf" srcId="{7D586833-A7AC-4E4F-A4DB-C3225A7F55C1}" destId="{3067AFC0-D2AA-43ED-A134-BE73A2767C6D}" srcOrd="1" destOrd="0" presId="urn:diagrams.loki3.com/BracketList"/>
    <dgm:cxn modelId="{B9F2B299-4175-439F-AD69-8F7AEBC764A5}" type="presParOf" srcId="{7D586833-A7AC-4E4F-A4DB-C3225A7F55C1}" destId="{F4C7AD2B-7D37-4DCC-B831-948C9535F803}" srcOrd="2" destOrd="0" presId="urn:diagrams.loki3.com/BracketList"/>
    <dgm:cxn modelId="{0ED7E194-8FB0-4F0F-9DB6-B8DDB03EEC9E}" type="presParOf" srcId="{7D586833-A7AC-4E4F-A4DB-C3225A7F55C1}" destId="{0129AF13-D6FE-49FB-BC90-9C406151287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FAD4A4-19E2-43A8-86F6-733EBFDB7B1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C46699D4-15FF-4F21-AE1D-EF89CD32B5CA}">
      <dgm:prSet phldrT="[Text]"/>
      <dgm:spPr/>
      <dgm:t>
        <a:bodyPr/>
        <a:lstStyle/>
        <a:p>
          <a:r>
            <a:rPr lang="en-AU" dirty="0" err="1"/>
            <a:t>Kebutuhan</a:t>
          </a:r>
          <a:r>
            <a:rPr lang="en-AU" dirty="0"/>
            <a:t> </a:t>
          </a:r>
          <a:r>
            <a:rPr lang="en-AU" dirty="0" err="1"/>
            <a:t>analisis</a:t>
          </a:r>
          <a:r>
            <a:rPr lang="en-AU" dirty="0"/>
            <a:t> </a:t>
          </a:r>
          <a:r>
            <a:rPr lang="en-AU" dirty="0" err="1"/>
            <a:t>atas</a:t>
          </a:r>
          <a:r>
            <a:rPr lang="en-AU" dirty="0"/>
            <a:t> data </a:t>
          </a:r>
          <a:r>
            <a:rPr lang="en-AU" dirty="0" err="1"/>
            <a:t>tanpa</a:t>
          </a:r>
          <a:r>
            <a:rPr lang="en-AU" dirty="0"/>
            <a:t> </a:t>
          </a:r>
          <a:r>
            <a:rPr lang="en-AU" dirty="0" err="1"/>
            <a:t>berlabel</a:t>
          </a:r>
          <a:r>
            <a:rPr lang="en-AU" dirty="0"/>
            <a:t> </a:t>
          </a:r>
          <a:r>
            <a:rPr lang="en-AU" dirty="0" err="1"/>
            <a:t>mulai</a:t>
          </a:r>
          <a:r>
            <a:rPr lang="en-AU" dirty="0"/>
            <a:t> </a:t>
          </a:r>
          <a:r>
            <a:rPr lang="en-AU" dirty="0" err="1"/>
            <a:t>meningkat</a:t>
          </a:r>
          <a:r>
            <a:rPr lang="en-AU" dirty="0"/>
            <a:t> di </a:t>
          </a:r>
          <a:r>
            <a:rPr lang="en-AU" dirty="0" err="1"/>
            <a:t>beberapa</a:t>
          </a:r>
          <a:r>
            <a:rPr lang="en-AU" dirty="0"/>
            <a:t> </a:t>
          </a:r>
          <a:r>
            <a:rPr lang="en-AU" dirty="0" err="1"/>
            <a:t>bidang</a:t>
          </a:r>
          <a:r>
            <a:rPr lang="en-AU" dirty="0"/>
            <a:t> </a:t>
          </a:r>
        </a:p>
      </dgm:t>
    </dgm:pt>
    <dgm:pt modelId="{DDECD2B6-F81B-40AB-8B57-5893718FC63B}" type="parTrans" cxnId="{DF520E41-9511-497A-A56B-81A3FA7E5A6A}">
      <dgm:prSet/>
      <dgm:spPr/>
      <dgm:t>
        <a:bodyPr/>
        <a:lstStyle/>
        <a:p>
          <a:endParaRPr lang="en-AU"/>
        </a:p>
      </dgm:t>
    </dgm:pt>
    <dgm:pt modelId="{60621893-A528-4F0D-B187-DCA354D1AED5}" type="sibTrans" cxnId="{DF520E41-9511-497A-A56B-81A3FA7E5A6A}">
      <dgm:prSet/>
      <dgm:spPr/>
      <dgm:t>
        <a:bodyPr/>
        <a:lstStyle/>
        <a:p>
          <a:endParaRPr lang="en-AU"/>
        </a:p>
      </dgm:t>
    </dgm:pt>
    <dgm:pt modelId="{1FB8FC32-55FC-46C0-9A6E-5163D228E2C0}">
      <dgm:prSet phldrT="[Text]"/>
      <dgm:spPr/>
      <dgm:t>
        <a:bodyPr/>
        <a:lstStyle/>
        <a:p>
          <a:r>
            <a:rPr lang="en-US" dirty="0"/>
            <a:t>subgroups of breast cancer patients grouped by their gene expression </a:t>
          </a:r>
          <a:r>
            <a:rPr lang="en-AU" dirty="0"/>
            <a:t>measurements</a:t>
          </a:r>
        </a:p>
      </dgm:t>
    </dgm:pt>
    <dgm:pt modelId="{531D6FBF-59D5-4460-88CA-B9B1F18EBD2C}" type="parTrans" cxnId="{510849A4-B075-4903-8BEB-664818C5346B}">
      <dgm:prSet/>
      <dgm:spPr/>
      <dgm:t>
        <a:bodyPr/>
        <a:lstStyle/>
        <a:p>
          <a:endParaRPr lang="en-AU"/>
        </a:p>
      </dgm:t>
    </dgm:pt>
    <dgm:pt modelId="{7E6DA83F-DCD8-4653-8E60-131FFD24B5F4}" type="sibTrans" cxnId="{510849A4-B075-4903-8BEB-664818C5346B}">
      <dgm:prSet/>
      <dgm:spPr/>
      <dgm:t>
        <a:bodyPr/>
        <a:lstStyle/>
        <a:p>
          <a:endParaRPr lang="en-AU"/>
        </a:p>
      </dgm:t>
    </dgm:pt>
    <dgm:pt modelId="{64A2AC15-4A52-45ED-9643-7F108C8A1327}">
      <dgm:prSet phldrT="[Text]"/>
      <dgm:spPr/>
      <dgm:t>
        <a:bodyPr/>
        <a:lstStyle/>
        <a:p>
          <a:r>
            <a:rPr lang="en-US" dirty="0"/>
            <a:t>groups of shoppers characterized by their browsing and purchase histories</a:t>
          </a:r>
          <a:endParaRPr lang="en-AU" dirty="0"/>
        </a:p>
      </dgm:t>
    </dgm:pt>
    <dgm:pt modelId="{7FD6FF22-55B4-47D4-9617-C421DD5B86FB}" type="parTrans" cxnId="{7D90EB47-B449-4DDE-8F54-783448C42F69}">
      <dgm:prSet/>
      <dgm:spPr/>
      <dgm:t>
        <a:bodyPr/>
        <a:lstStyle/>
        <a:p>
          <a:endParaRPr lang="en-AU"/>
        </a:p>
      </dgm:t>
    </dgm:pt>
    <dgm:pt modelId="{41A8EAB0-9C1E-4621-A421-2704252CCBC6}" type="sibTrans" cxnId="{7D90EB47-B449-4DDE-8F54-783448C42F69}">
      <dgm:prSet/>
      <dgm:spPr/>
      <dgm:t>
        <a:bodyPr/>
        <a:lstStyle/>
        <a:p>
          <a:endParaRPr lang="en-AU"/>
        </a:p>
      </dgm:t>
    </dgm:pt>
    <dgm:pt modelId="{31E0E9E1-9A55-4E15-AA0D-FCFDDF0AA7C2}">
      <dgm:prSet phldrT="[Text]"/>
      <dgm:spPr/>
      <dgm:t>
        <a:bodyPr/>
        <a:lstStyle/>
        <a:p>
          <a:r>
            <a:rPr lang="en-US" dirty="0"/>
            <a:t>movies grouped by the ratings assigned by movie viewers</a:t>
          </a:r>
          <a:endParaRPr lang="en-AU" dirty="0"/>
        </a:p>
      </dgm:t>
    </dgm:pt>
    <dgm:pt modelId="{2170950C-9BFA-4303-8E1F-2DB1C0B91E07}" type="parTrans" cxnId="{F8AE1D6E-4BD7-4FA3-931F-165DD0E295F4}">
      <dgm:prSet/>
      <dgm:spPr/>
      <dgm:t>
        <a:bodyPr/>
        <a:lstStyle/>
        <a:p>
          <a:endParaRPr lang="en-AU"/>
        </a:p>
      </dgm:t>
    </dgm:pt>
    <dgm:pt modelId="{C4E46E17-9B7C-4309-B29B-1937CB6099D6}" type="sibTrans" cxnId="{F8AE1D6E-4BD7-4FA3-931F-165DD0E295F4}">
      <dgm:prSet/>
      <dgm:spPr/>
      <dgm:t>
        <a:bodyPr/>
        <a:lstStyle/>
        <a:p>
          <a:endParaRPr lang="en-AU"/>
        </a:p>
      </dgm:t>
    </dgm:pt>
    <dgm:pt modelId="{CF39FF99-2E5B-402D-8FD0-54A65435860B}">
      <dgm:prSet phldrT="[Text]"/>
      <dgm:spPr/>
      <dgm:t>
        <a:bodyPr/>
        <a:lstStyle/>
        <a:p>
          <a:r>
            <a:rPr lang="en-AU" dirty="0"/>
            <a:t>topic modelling of text document (NLP)</a:t>
          </a:r>
        </a:p>
      </dgm:t>
    </dgm:pt>
    <dgm:pt modelId="{A98D1071-F61A-41A9-8439-19B1E65CF8CD}" type="parTrans" cxnId="{D0CBF936-A026-464B-B8CE-FB67CEA5C8AF}">
      <dgm:prSet/>
      <dgm:spPr/>
      <dgm:t>
        <a:bodyPr/>
        <a:lstStyle/>
        <a:p>
          <a:endParaRPr lang="en-AU"/>
        </a:p>
      </dgm:t>
    </dgm:pt>
    <dgm:pt modelId="{A7AAEECF-4810-4993-A64D-CD09158F748E}" type="sibTrans" cxnId="{D0CBF936-A026-464B-B8CE-FB67CEA5C8AF}">
      <dgm:prSet/>
      <dgm:spPr/>
      <dgm:t>
        <a:bodyPr/>
        <a:lstStyle/>
        <a:p>
          <a:endParaRPr lang="en-AU"/>
        </a:p>
      </dgm:t>
    </dgm:pt>
    <dgm:pt modelId="{419A2CA3-E8F1-414B-9440-E7A1B8AE0FB7}">
      <dgm:prSet phldrT="[Text]"/>
      <dgm:spPr/>
      <dgm:t>
        <a:bodyPr/>
        <a:lstStyle/>
        <a:p>
          <a:r>
            <a:rPr lang="en-US" dirty="0" err="1"/>
            <a:t>Lebih</a:t>
          </a:r>
          <a:r>
            <a:rPr lang="en-US" dirty="0"/>
            <a:t> </a:t>
          </a:r>
          <a:r>
            <a:rPr lang="en-US" dirty="0" err="1"/>
            <a:t>mudah</a:t>
          </a:r>
          <a:r>
            <a:rPr lang="en-US" dirty="0"/>
            <a:t> </a:t>
          </a:r>
          <a:r>
            <a:rPr lang="en-US" dirty="0" err="1"/>
            <a:t>mengumpulkan</a:t>
          </a:r>
          <a:r>
            <a:rPr lang="en-US" dirty="0"/>
            <a:t> data yang </a:t>
          </a:r>
          <a:r>
            <a:rPr lang="en-US" dirty="0" err="1"/>
            <a:t>belum</a:t>
          </a:r>
          <a:r>
            <a:rPr lang="en-US" dirty="0"/>
            <a:t> </a:t>
          </a:r>
          <a:r>
            <a:rPr lang="en-US" dirty="0" err="1"/>
            <a:t>memiliki</a:t>
          </a:r>
          <a:r>
            <a:rPr lang="en-US" dirty="0"/>
            <a:t> label </a:t>
          </a:r>
          <a:r>
            <a:rPr lang="en-US" dirty="0" err="1"/>
            <a:t>dibandingkan</a:t>
          </a:r>
          <a:r>
            <a:rPr lang="en-US" dirty="0"/>
            <a:t> </a:t>
          </a:r>
          <a:r>
            <a:rPr lang="en-US" dirty="0" err="1"/>
            <a:t>dengan</a:t>
          </a:r>
          <a:r>
            <a:rPr lang="en-US" dirty="0"/>
            <a:t> data </a:t>
          </a:r>
          <a:r>
            <a:rPr lang="en-US" dirty="0" err="1"/>
            <a:t>berlabel</a:t>
          </a:r>
          <a:endParaRPr lang="en-AU" dirty="0"/>
        </a:p>
      </dgm:t>
    </dgm:pt>
    <dgm:pt modelId="{39F72DF1-A70B-4B57-A3B3-36AC5F9362F9}" type="parTrans" cxnId="{02DA796D-8B3A-408A-BC8F-3874ECB2868C}">
      <dgm:prSet/>
      <dgm:spPr/>
      <dgm:t>
        <a:bodyPr/>
        <a:lstStyle/>
        <a:p>
          <a:endParaRPr lang="en-AU"/>
        </a:p>
      </dgm:t>
    </dgm:pt>
    <dgm:pt modelId="{3AADDD89-50E1-4CB5-A977-20B1201D015E}" type="sibTrans" cxnId="{02DA796D-8B3A-408A-BC8F-3874ECB2868C}">
      <dgm:prSet/>
      <dgm:spPr/>
      <dgm:t>
        <a:bodyPr/>
        <a:lstStyle/>
        <a:p>
          <a:endParaRPr lang="en-AU"/>
        </a:p>
      </dgm:t>
    </dgm:pt>
    <dgm:pt modelId="{33A1E89E-4C23-463C-95A2-BC266849DF80}" type="pres">
      <dgm:prSet presAssocID="{6DFAD4A4-19E2-43A8-86F6-733EBFDB7B14}" presName="linear" presStyleCnt="0">
        <dgm:presLayoutVars>
          <dgm:dir/>
          <dgm:animLvl val="lvl"/>
          <dgm:resizeHandles val="exact"/>
        </dgm:presLayoutVars>
      </dgm:prSet>
      <dgm:spPr/>
    </dgm:pt>
    <dgm:pt modelId="{D16A8899-2015-44CF-AA53-AD324E357992}" type="pres">
      <dgm:prSet presAssocID="{419A2CA3-E8F1-414B-9440-E7A1B8AE0FB7}" presName="parentLin" presStyleCnt="0"/>
      <dgm:spPr/>
    </dgm:pt>
    <dgm:pt modelId="{B1C51165-86ED-4AAD-9E50-021E76CF67F9}" type="pres">
      <dgm:prSet presAssocID="{419A2CA3-E8F1-414B-9440-E7A1B8AE0FB7}" presName="parentLeftMargin" presStyleLbl="node1" presStyleIdx="0" presStyleCnt="2"/>
      <dgm:spPr/>
    </dgm:pt>
    <dgm:pt modelId="{F27AE267-FEC6-4D31-B626-99422BB44AA5}" type="pres">
      <dgm:prSet presAssocID="{419A2CA3-E8F1-414B-9440-E7A1B8AE0FB7}" presName="parentText" presStyleLbl="node1" presStyleIdx="0" presStyleCnt="2" custScaleX="123089">
        <dgm:presLayoutVars>
          <dgm:chMax val="0"/>
          <dgm:bulletEnabled val="1"/>
        </dgm:presLayoutVars>
      </dgm:prSet>
      <dgm:spPr/>
    </dgm:pt>
    <dgm:pt modelId="{556DB64C-AE66-45A3-93AA-AF8A8FE758DA}" type="pres">
      <dgm:prSet presAssocID="{419A2CA3-E8F1-414B-9440-E7A1B8AE0FB7}" presName="negativeSpace" presStyleCnt="0"/>
      <dgm:spPr/>
    </dgm:pt>
    <dgm:pt modelId="{ADCE44B7-05FD-412E-84C0-1EF783E1DD8D}" type="pres">
      <dgm:prSet presAssocID="{419A2CA3-E8F1-414B-9440-E7A1B8AE0FB7}" presName="childText" presStyleLbl="conFgAcc1" presStyleIdx="0" presStyleCnt="2">
        <dgm:presLayoutVars>
          <dgm:bulletEnabled val="1"/>
        </dgm:presLayoutVars>
      </dgm:prSet>
      <dgm:spPr/>
    </dgm:pt>
    <dgm:pt modelId="{9CD76041-4DA1-4D86-83CF-CF675E08E56F}" type="pres">
      <dgm:prSet presAssocID="{3AADDD89-50E1-4CB5-A977-20B1201D015E}" presName="spaceBetweenRectangles" presStyleCnt="0"/>
      <dgm:spPr/>
    </dgm:pt>
    <dgm:pt modelId="{8A578CC4-2817-4EB9-B572-94F69C255983}" type="pres">
      <dgm:prSet presAssocID="{C46699D4-15FF-4F21-AE1D-EF89CD32B5CA}" presName="parentLin" presStyleCnt="0"/>
      <dgm:spPr/>
    </dgm:pt>
    <dgm:pt modelId="{D6CB98A1-E26D-4AFA-BB04-2AE6DD88F18B}" type="pres">
      <dgm:prSet presAssocID="{C46699D4-15FF-4F21-AE1D-EF89CD32B5CA}" presName="parentLeftMargin" presStyleLbl="node1" presStyleIdx="0" presStyleCnt="2"/>
      <dgm:spPr/>
    </dgm:pt>
    <dgm:pt modelId="{537030ED-F2F2-449F-8CC8-2B988FA57F00}" type="pres">
      <dgm:prSet presAssocID="{C46699D4-15FF-4F21-AE1D-EF89CD32B5CA}" presName="parentText" presStyleLbl="node1" presStyleIdx="1" presStyleCnt="2" custScaleX="123089">
        <dgm:presLayoutVars>
          <dgm:chMax val="0"/>
          <dgm:bulletEnabled val="1"/>
        </dgm:presLayoutVars>
      </dgm:prSet>
      <dgm:spPr/>
    </dgm:pt>
    <dgm:pt modelId="{1F9B9340-D74D-4FB2-B5C2-C99B8D3BF54C}" type="pres">
      <dgm:prSet presAssocID="{C46699D4-15FF-4F21-AE1D-EF89CD32B5CA}" presName="negativeSpace" presStyleCnt="0"/>
      <dgm:spPr/>
    </dgm:pt>
    <dgm:pt modelId="{0CA1174B-3E8C-4E73-A59C-720D49529AE8}" type="pres">
      <dgm:prSet presAssocID="{C46699D4-15FF-4F21-AE1D-EF89CD32B5C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A1AE801-32D0-42F8-982F-57B521530A63}" type="presOf" srcId="{CF39FF99-2E5B-402D-8FD0-54A65435860B}" destId="{0CA1174B-3E8C-4E73-A59C-720D49529AE8}" srcOrd="0" destOrd="3" presId="urn:microsoft.com/office/officeart/2005/8/layout/list1"/>
    <dgm:cxn modelId="{28AE5705-9FAE-4A02-A06F-98BE1E3E07A4}" type="presOf" srcId="{419A2CA3-E8F1-414B-9440-E7A1B8AE0FB7}" destId="{F27AE267-FEC6-4D31-B626-99422BB44AA5}" srcOrd="1" destOrd="0" presId="urn:microsoft.com/office/officeart/2005/8/layout/list1"/>
    <dgm:cxn modelId="{D0CBF936-A026-464B-B8CE-FB67CEA5C8AF}" srcId="{C46699D4-15FF-4F21-AE1D-EF89CD32B5CA}" destId="{CF39FF99-2E5B-402D-8FD0-54A65435860B}" srcOrd="3" destOrd="0" parTransId="{A98D1071-F61A-41A9-8439-19B1E65CF8CD}" sibTransId="{A7AAEECF-4810-4993-A64D-CD09158F748E}"/>
    <dgm:cxn modelId="{58642439-1A87-4468-87C4-D703E88EBC31}" type="presOf" srcId="{31E0E9E1-9A55-4E15-AA0D-FCFDDF0AA7C2}" destId="{0CA1174B-3E8C-4E73-A59C-720D49529AE8}" srcOrd="0" destOrd="2" presId="urn:microsoft.com/office/officeart/2005/8/layout/list1"/>
    <dgm:cxn modelId="{DF520E41-9511-497A-A56B-81A3FA7E5A6A}" srcId="{6DFAD4A4-19E2-43A8-86F6-733EBFDB7B14}" destId="{C46699D4-15FF-4F21-AE1D-EF89CD32B5CA}" srcOrd="1" destOrd="0" parTransId="{DDECD2B6-F81B-40AB-8B57-5893718FC63B}" sibTransId="{60621893-A528-4F0D-B187-DCA354D1AED5}"/>
    <dgm:cxn modelId="{7D90EB47-B449-4DDE-8F54-783448C42F69}" srcId="{C46699D4-15FF-4F21-AE1D-EF89CD32B5CA}" destId="{64A2AC15-4A52-45ED-9643-7F108C8A1327}" srcOrd="1" destOrd="0" parTransId="{7FD6FF22-55B4-47D4-9617-C421DD5B86FB}" sibTransId="{41A8EAB0-9C1E-4621-A421-2704252CCBC6}"/>
    <dgm:cxn modelId="{02DA796D-8B3A-408A-BC8F-3874ECB2868C}" srcId="{6DFAD4A4-19E2-43A8-86F6-733EBFDB7B14}" destId="{419A2CA3-E8F1-414B-9440-E7A1B8AE0FB7}" srcOrd="0" destOrd="0" parTransId="{39F72DF1-A70B-4B57-A3B3-36AC5F9362F9}" sibTransId="{3AADDD89-50E1-4CB5-A977-20B1201D015E}"/>
    <dgm:cxn modelId="{F8AE1D6E-4BD7-4FA3-931F-165DD0E295F4}" srcId="{C46699D4-15FF-4F21-AE1D-EF89CD32B5CA}" destId="{31E0E9E1-9A55-4E15-AA0D-FCFDDF0AA7C2}" srcOrd="2" destOrd="0" parTransId="{2170950C-9BFA-4303-8E1F-2DB1C0B91E07}" sibTransId="{C4E46E17-9B7C-4309-B29B-1937CB6099D6}"/>
    <dgm:cxn modelId="{31B03550-EA00-40DB-9E8A-D69749B9158F}" type="presOf" srcId="{C46699D4-15FF-4F21-AE1D-EF89CD32B5CA}" destId="{D6CB98A1-E26D-4AFA-BB04-2AE6DD88F18B}" srcOrd="0" destOrd="0" presId="urn:microsoft.com/office/officeart/2005/8/layout/list1"/>
    <dgm:cxn modelId="{7996567B-EEDE-4869-96E8-861DC50D8EA1}" type="presOf" srcId="{419A2CA3-E8F1-414B-9440-E7A1B8AE0FB7}" destId="{B1C51165-86ED-4AAD-9E50-021E76CF67F9}" srcOrd="0" destOrd="0" presId="urn:microsoft.com/office/officeart/2005/8/layout/list1"/>
    <dgm:cxn modelId="{510849A4-B075-4903-8BEB-664818C5346B}" srcId="{C46699D4-15FF-4F21-AE1D-EF89CD32B5CA}" destId="{1FB8FC32-55FC-46C0-9A6E-5163D228E2C0}" srcOrd="0" destOrd="0" parTransId="{531D6FBF-59D5-4460-88CA-B9B1F18EBD2C}" sibTransId="{7E6DA83F-DCD8-4653-8E60-131FFD24B5F4}"/>
    <dgm:cxn modelId="{39DB25B0-3EC0-4600-8F25-6B42B2AC9D1C}" type="presOf" srcId="{64A2AC15-4A52-45ED-9643-7F108C8A1327}" destId="{0CA1174B-3E8C-4E73-A59C-720D49529AE8}" srcOrd="0" destOrd="1" presId="urn:microsoft.com/office/officeart/2005/8/layout/list1"/>
    <dgm:cxn modelId="{B67638DA-B13F-405C-BFA4-43496D8ABE46}" type="presOf" srcId="{1FB8FC32-55FC-46C0-9A6E-5163D228E2C0}" destId="{0CA1174B-3E8C-4E73-A59C-720D49529AE8}" srcOrd="0" destOrd="0" presId="urn:microsoft.com/office/officeart/2005/8/layout/list1"/>
    <dgm:cxn modelId="{FB4E43E7-9788-46D4-874C-D20D8677C61A}" type="presOf" srcId="{6DFAD4A4-19E2-43A8-86F6-733EBFDB7B14}" destId="{33A1E89E-4C23-463C-95A2-BC266849DF80}" srcOrd="0" destOrd="0" presId="urn:microsoft.com/office/officeart/2005/8/layout/list1"/>
    <dgm:cxn modelId="{4422EFF1-97A9-4D1E-8EE4-DCCFA28DECF4}" type="presOf" srcId="{C46699D4-15FF-4F21-AE1D-EF89CD32B5CA}" destId="{537030ED-F2F2-449F-8CC8-2B988FA57F00}" srcOrd="1" destOrd="0" presId="urn:microsoft.com/office/officeart/2005/8/layout/list1"/>
    <dgm:cxn modelId="{4FD4DC9C-52AB-4F5C-8892-829603491512}" type="presParOf" srcId="{33A1E89E-4C23-463C-95A2-BC266849DF80}" destId="{D16A8899-2015-44CF-AA53-AD324E357992}" srcOrd="0" destOrd="0" presId="urn:microsoft.com/office/officeart/2005/8/layout/list1"/>
    <dgm:cxn modelId="{88B56EC8-0505-4AEC-9786-6C4F6F763AD4}" type="presParOf" srcId="{D16A8899-2015-44CF-AA53-AD324E357992}" destId="{B1C51165-86ED-4AAD-9E50-021E76CF67F9}" srcOrd="0" destOrd="0" presId="urn:microsoft.com/office/officeart/2005/8/layout/list1"/>
    <dgm:cxn modelId="{663B6B12-69FC-40F0-86D6-E14FD0AA97A5}" type="presParOf" srcId="{D16A8899-2015-44CF-AA53-AD324E357992}" destId="{F27AE267-FEC6-4D31-B626-99422BB44AA5}" srcOrd="1" destOrd="0" presId="urn:microsoft.com/office/officeart/2005/8/layout/list1"/>
    <dgm:cxn modelId="{2C0945A3-A168-457A-9C61-D5E30DDC1EDC}" type="presParOf" srcId="{33A1E89E-4C23-463C-95A2-BC266849DF80}" destId="{556DB64C-AE66-45A3-93AA-AF8A8FE758DA}" srcOrd="1" destOrd="0" presId="urn:microsoft.com/office/officeart/2005/8/layout/list1"/>
    <dgm:cxn modelId="{68B53681-B4B5-424F-B5ED-F4ACFCE53C48}" type="presParOf" srcId="{33A1E89E-4C23-463C-95A2-BC266849DF80}" destId="{ADCE44B7-05FD-412E-84C0-1EF783E1DD8D}" srcOrd="2" destOrd="0" presId="urn:microsoft.com/office/officeart/2005/8/layout/list1"/>
    <dgm:cxn modelId="{97C23B99-EFAB-4E52-93FE-8ED1BCAE1494}" type="presParOf" srcId="{33A1E89E-4C23-463C-95A2-BC266849DF80}" destId="{9CD76041-4DA1-4D86-83CF-CF675E08E56F}" srcOrd="3" destOrd="0" presId="urn:microsoft.com/office/officeart/2005/8/layout/list1"/>
    <dgm:cxn modelId="{0FAE0887-A72C-49EA-9964-709FC1E4A9CB}" type="presParOf" srcId="{33A1E89E-4C23-463C-95A2-BC266849DF80}" destId="{8A578CC4-2817-4EB9-B572-94F69C255983}" srcOrd="4" destOrd="0" presId="urn:microsoft.com/office/officeart/2005/8/layout/list1"/>
    <dgm:cxn modelId="{2A7BB19A-E38E-4D65-B661-53148CA7FFA2}" type="presParOf" srcId="{8A578CC4-2817-4EB9-B572-94F69C255983}" destId="{D6CB98A1-E26D-4AFA-BB04-2AE6DD88F18B}" srcOrd="0" destOrd="0" presId="urn:microsoft.com/office/officeart/2005/8/layout/list1"/>
    <dgm:cxn modelId="{B3DA69B3-E5F7-4673-8056-8802F1C8C2D0}" type="presParOf" srcId="{8A578CC4-2817-4EB9-B572-94F69C255983}" destId="{537030ED-F2F2-449F-8CC8-2B988FA57F00}" srcOrd="1" destOrd="0" presId="urn:microsoft.com/office/officeart/2005/8/layout/list1"/>
    <dgm:cxn modelId="{E1277401-530A-4C43-BC20-33515001C4CD}" type="presParOf" srcId="{33A1E89E-4C23-463C-95A2-BC266849DF80}" destId="{1F9B9340-D74D-4FB2-B5C2-C99B8D3BF54C}" srcOrd="5" destOrd="0" presId="urn:microsoft.com/office/officeart/2005/8/layout/list1"/>
    <dgm:cxn modelId="{5FFF40CB-98D3-4A2D-A9E6-01608BCF5F37}" type="presParOf" srcId="{33A1E89E-4C23-463C-95A2-BC266849DF80}" destId="{0CA1174B-3E8C-4E73-A59C-720D49529AE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E6DB2D-BD1A-4C70-9FF0-912427EC66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5640A3B7-1C10-4278-8B76-F260A455E685}">
      <dgm:prSet phldrT="[Text]"/>
      <dgm:spPr/>
      <dgm:t>
        <a:bodyPr/>
        <a:lstStyle/>
        <a:p>
          <a:r>
            <a:rPr lang="en-US" dirty="0" err="1"/>
            <a:t>Lebih</a:t>
          </a:r>
          <a:r>
            <a:rPr lang="en-US" dirty="0"/>
            <a:t> </a:t>
          </a:r>
          <a:r>
            <a:rPr lang="en-US" dirty="0" err="1"/>
            <a:t>subjektif</a:t>
          </a:r>
          <a:r>
            <a:rPr lang="en-US" dirty="0"/>
            <a:t> </a:t>
          </a:r>
          <a:r>
            <a:rPr lang="en-US" dirty="0" err="1"/>
            <a:t>dibanding</a:t>
          </a:r>
          <a:r>
            <a:rPr lang="en-US" dirty="0"/>
            <a:t> supervised learning</a:t>
          </a:r>
          <a:endParaRPr lang="en-AU" dirty="0"/>
        </a:p>
      </dgm:t>
    </dgm:pt>
    <dgm:pt modelId="{35A1641B-918A-41BE-87D5-F9FB1F97F95B}" type="parTrans" cxnId="{675D7100-0F6E-4AB0-9FEC-F42C7E3F83BE}">
      <dgm:prSet/>
      <dgm:spPr/>
      <dgm:t>
        <a:bodyPr/>
        <a:lstStyle/>
        <a:p>
          <a:endParaRPr lang="en-AU"/>
        </a:p>
      </dgm:t>
    </dgm:pt>
    <dgm:pt modelId="{4CC1F004-8D11-482A-AFCB-DD28068AA456}" type="sibTrans" cxnId="{675D7100-0F6E-4AB0-9FEC-F42C7E3F83BE}">
      <dgm:prSet/>
      <dgm:spPr/>
      <dgm:t>
        <a:bodyPr/>
        <a:lstStyle/>
        <a:p>
          <a:endParaRPr lang="en-AU"/>
        </a:p>
      </dgm:t>
    </dgm:pt>
    <dgm:pt modelId="{58C146A7-96E2-4DE9-9CCF-6F9FDD4BE3D9}">
      <dgm:prSet phldrT="[Text]"/>
      <dgm:spPr/>
      <dgm:t>
        <a:bodyPr/>
        <a:lstStyle/>
        <a:p>
          <a:r>
            <a:rPr lang="en-US" dirty="0" err="1"/>
            <a:t>Tidak</a:t>
          </a:r>
          <a:r>
            <a:rPr lang="en-US" dirty="0"/>
            <a:t> </a:t>
          </a:r>
          <a:r>
            <a:rPr lang="en-US" dirty="0" err="1"/>
            <a:t>terdapat</a:t>
          </a:r>
          <a:r>
            <a:rPr lang="en-US" dirty="0"/>
            <a:t> </a:t>
          </a:r>
          <a:r>
            <a:rPr lang="en-US" dirty="0" err="1"/>
            <a:t>tujuan</a:t>
          </a:r>
          <a:r>
            <a:rPr lang="en-US" dirty="0"/>
            <a:t> </a:t>
          </a:r>
          <a:r>
            <a:rPr lang="en-US" dirty="0" err="1"/>
            <a:t>dalam</a:t>
          </a:r>
          <a:r>
            <a:rPr lang="en-US" dirty="0"/>
            <a:t> </a:t>
          </a:r>
          <a:r>
            <a:rPr lang="en-US" dirty="0" err="1"/>
            <a:t>menganalisis</a:t>
          </a:r>
          <a:r>
            <a:rPr lang="en-US" dirty="0"/>
            <a:t> data</a:t>
          </a:r>
          <a:endParaRPr lang="en-AU" dirty="0"/>
        </a:p>
      </dgm:t>
    </dgm:pt>
    <dgm:pt modelId="{942744FB-134B-48C3-8DE4-E139A139C073}" type="parTrans" cxnId="{98F7C67D-260E-48A0-AA12-2062B48A0215}">
      <dgm:prSet/>
      <dgm:spPr/>
      <dgm:t>
        <a:bodyPr/>
        <a:lstStyle/>
        <a:p>
          <a:endParaRPr lang="en-AU"/>
        </a:p>
      </dgm:t>
    </dgm:pt>
    <dgm:pt modelId="{63A95673-39F1-478E-8F2F-477DE2D07C91}" type="sibTrans" cxnId="{98F7C67D-260E-48A0-AA12-2062B48A0215}">
      <dgm:prSet/>
      <dgm:spPr/>
      <dgm:t>
        <a:bodyPr/>
        <a:lstStyle/>
        <a:p>
          <a:endParaRPr lang="en-AU"/>
        </a:p>
      </dgm:t>
    </dgm:pt>
    <dgm:pt modelId="{441E6938-D118-4A92-9201-4A926BCDC7E0}">
      <dgm:prSet phldrT="[Text]"/>
      <dgm:spPr/>
      <dgm:t>
        <a:bodyPr/>
        <a:lstStyle/>
        <a:p>
          <a:r>
            <a:rPr lang="en-AU" dirty="0" err="1"/>
            <a:t>Memiliki</a:t>
          </a:r>
          <a:r>
            <a:rPr lang="en-AU" dirty="0"/>
            <a:t> </a:t>
          </a:r>
          <a:r>
            <a:rPr lang="en-AU" dirty="0" err="1"/>
            <a:t>beberapa</a:t>
          </a:r>
          <a:r>
            <a:rPr lang="en-AU" dirty="0"/>
            <a:t> </a:t>
          </a:r>
          <a:r>
            <a:rPr lang="en-AU" dirty="0" err="1"/>
            <a:t>masalah</a:t>
          </a:r>
          <a:endParaRPr lang="en-AU" dirty="0"/>
        </a:p>
      </dgm:t>
    </dgm:pt>
    <dgm:pt modelId="{D347D1EC-C22E-47E2-B1D6-B3FCA0B6499D}" type="parTrans" cxnId="{1CBB61AB-99DF-4538-ACDB-224B5672139B}">
      <dgm:prSet/>
      <dgm:spPr/>
      <dgm:t>
        <a:bodyPr/>
        <a:lstStyle/>
        <a:p>
          <a:endParaRPr lang="en-AU"/>
        </a:p>
      </dgm:t>
    </dgm:pt>
    <dgm:pt modelId="{F0585D05-13FD-4726-BCCE-316A25095A8D}" type="sibTrans" cxnId="{1CBB61AB-99DF-4538-ACDB-224B5672139B}">
      <dgm:prSet/>
      <dgm:spPr/>
      <dgm:t>
        <a:bodyPr/>
        <a:lstStyle/>
        <a:p>
          <a:endParaRPr lang="en-AU"/>
        </a:p>
      </dgm:t>
    </dgm:pt>
    <dgm:pt modelId="{F8DC6D97-3F84-4601-B693-B46830F2E5A8}">
      <dgm:prSet phldrT="[Text]"/>
      <dgm:spPr/>
      <dgm:t>
        <a:bodyPr/>
        <a:lstStyle/>
        <a:p>
          <a:r>
            <a:rPr lang="en-US" dirty="0" err="1"/>
            <a:t>Penentuan</a:t>
          </a:r>
          <a:r>
            <a:rPr lang="en-US" dirty="0"/>
            <a:t> </a:t>
          </a:r>
          <a:r>
            <a:rPr lang="en-US" dirty="0" err="1"/>
            <a:t>jumlah</a:t>
          </a:r>
          <a:r>
            <a:rPr lang="en-US" dirty="0"/>
            <a:t> </a:t>
          </a:r>
          <a:r>
            <a:rPr lang="en-US" dirty="0" err="1"/>
            <a:t>grup</a:t>
          </a:r>
          <a:r>
            <a:rPr lang="en-US" dirty="0"/>
            <a:t> yang paling </a:t>
          </a:r>
          <a:r>
            <a:rPr lang="en-US" dirty="0" err="1"/>
            <a:t>efektif</a:t>
          </a:r>
          <a:endParaRPr lang="en-AU" dirty="0"/>
        </a:p>
      </dgm:t>
    </dgm:pt>
    <dgm:pt modelId="{BDA18686-AF8A-45D9-86BB-A564E9CC54FE}" type="parTrans" cxnId="{406E1F15-2DBC-4BD0-8A26-B0A3EEFEE20F}">
      <dgm:prSet/>
      <dgm:spPr/>
      <dgm:t>
        <a:bodyPr/>
        <a:lstStyle/>
        <a:p>
          <a:endParaRPr lang="en-AU"/>
        </a:p>
      </dgm:t>
    </dgm:pt>
    <dgm:pt modelId="{55DF997F-5245-42D1-A036-EB243666E8D6}" type="sibTrans" cxnId="{406E1F15-2DBC-4BD0-8A26-B0A3EEFEE20F}">
      <dgm:prSet/>
      <dgm:spPr/>
      <dgm:t>
        <a:bodyPr/>
        <a:lstStyle/>
        <a:p>
          <a:endParaRPr lang="en-AU"/>
        </a:p>
      </dgm:t>
    </dgm:pt>
    <dgm:pt modelId="{AF72174B-235B-4518-9494-8234F2DA2FFF}">
      <dgm:prSet phldrT="[Text]"/>
      <dgm:spPr/>
      <dgm:t>
        <a:bodyPr/>
        <a:lstStyle/>
        <a:p>
          <a:r>
            <a:rPr lang="en-US" dirty="0" err="1"/>
            <a:t>Komputer</a:t>
          </a:r>
          <a:r>
            <a:rPr lang="en-US" dirty="0"/>
            <a:t> </a:t>
          </a:r>
          <a:r>
            <a:rPr lang="en-US" dirty="0" err="1"/>
            <a:t>harus</a:t>
          </a:r>
          <a:r>
            <a:rPr lang="en-US" dirty="0"/>
            <a:t> </a:t>
          </a:r>
          <a:r>
            <a:rPr lang="en-US" dirty="0" err="1"/>
            <a:t>belajar</a:t>
          </a:r>
          <a:r>
            <a:rPr lang="en-US" dirty="0"/>
            <a:t> </a:t>
          </a:r>
          <a:r>
            <a:rPr lang="en-US" dirty="0" err="1"/>
            <a:t>bagaimana</a:t>
          </a:r>
          <a:r>
            <a:rPr lang="en-US" dirty="0"/>
            <a:t> </a:t>
          </a:r>
          <a:r>
            <a:rPr lang="en-US" dirty="0" err="1"/>
            <a:t>melakukan</a:t>
          </a:r>
          <a:r>
            <a:rPr lang="en-US" dirty="0"/>
            <a:t> </a:t>
          </a:r>
          <a:r>
            <a:rPr lang="en-US" dirty="0" err="1"/>
            <a:t>sesuatu</a:t>
          </a:r>
          <a:r>
            <a:rPr lang="en-US" dirty="0"/>
            <a:t> </a:t>
          </a:r>
          <a:r>
            <a:rPr lang="en-US" dirty="0" err="1"/>
            <a:t>tanpa</a:t>
          </a:r>
          <a:r>
            <a:rPr lang="en-US" dirty="0"/>
            <a:t> </a:t>
          </a:r>
          <a:r>
            <a:rPr lang="en-US" dirty="0" err="1"/>
            <a:t>diberitahu</a:t>
          </a:r>
          <a:r>
            <a:rPr lang="en-US" dirty="0"/>
            <a:t> </a:t>
          </a:r>
          <a:r>
            <a:rPr lang="en-US" dirty="0" err="1"/>
            <a:t>bagaimana</a:t>
          </a:r>
          <a:r>
            <a:rPr lang="en-US" dirty="0"/>
            <a:t> </a:t>
          </a:r>
          <a:r>
            <a:rPr lang="en-US" dirty="0" err="1"/>
            <a:t>manusia</a:t>
          </a:r>
          <a:r>
            <a:rPr lang="en-US" dirty="0"/>
            <a:t> </a:t>
          </a:r>
          <a:r>
            <a:rPr lang="en-US" dirty="0" err="1"/>
            <a:t>melakukan</a:t>
          </a:r>
          <a:r>
            <a:rPr lang="en-US" dirty="0"/>
            <a:t> </a:t>
          </a:r>
          <a:r>
            <a:rPr lang="en-US" dirty="0" err="1"/>
            <a:t>hal</a:t>
          </a:r>
          <a:r>
            <a:rPr lang="en-US" dirty="0"/>
            <a:t> </a:t>
          </a:r>
          <a:r>
            <a:rPr lang="en-US" dirty="0" err="1"/>
            <a:t>tersebut</a:t>
          </a:r>
          <a:endParaRPr lang="en-AU" dirty="0"/>
        </a:p>
      </dgm:t>
    </dgm:pt>
    <dgm:pt modelId="{78D45536-FC42-4F71-BBD7-CF39D048423A}" type="parTrans" cxnId="{D253B527-E270-4FDB-B9FE-05E2B0E23E7A}">
      <dgm:prSet/>
      <dgm:spPr/>
      <dgm:t>
        <a:bodyPr/>
        <a:lstStyle/>
        <a:p>
          <a:endParaRPr lang="en-AU"/>
        </a:p>
      </dgm:t>
    </dgm:pt>
    <dgm:pt modelId="{93AD3E73-68F4-4536-8E17-0ACA7797BCF6}" type="sibTrans" cxnId="{D253B527-E270-4FDB-B9FE-05E2B0E23E7A}">
      <dgm:prSet/>
      <dgm:spPr/>
      <dgm:t>
        <a:bodyPr/>
        <a:lstStyle/>
        <a:p>
          <a:endParaRPr lang="en-AU"/>
        </a:p>
      </dgm:t>
    </dgm:pt>
    <dgm:pt modelId="{B03D7393-8746-4D88-B831-841738020303}">
      <dgm:prSet phldrT="[Text]"/>
      <dgm:spPr/>
      <dgm:t>
        <a:bodyPr/>
        <a:lstStyle/>
        <a:p>
          <a:r>
            <a:rPr lang="en-AU" dirty="0" err="1"/>
            <a:t>Tahap</a:t>
          </a:r>
          <a:r>
            <a:rPr lang="en-AU" dirty="0"/>
            <a:t> </a:t>
          </a:r>
          <a:r>
            <a:rPr lang="en-AU" dirty="0" err="1"/>
            <a:t>pemahaman</a:t>
          </a:r>
          <a:r>
            <a:rPr lang="en-AU" dirty="0"/>
            <a:t> </a:t>
          </a:r>
          <a:r>
            <a:rPr lang="en-AU" dirty="0" err="1"/>
            <a:t>hasil</a:t>
          </a:r>
          <a:r>
            <a:rPr lang="en-AU" dirty="0"/>
            <a:t> </a:t>
          </a:r>
          <a:r>
            <a:rPr lang="en-AU" dirty="0" err="1"/>
            <a:t>dari</a:t>
          </a:r>
          <a:r>
            <a:rPr lang="en-AU" dirty="0"/>
            <a:t> unsupervised learning yang </a:t>
          </a:r>
          <a:r>
            <a:rPr lang="en-AU" dirty="0" err="1"/>
            <a:t>sulit</a:t>
          </a:r>
          <a:endParaRPr lang="en-AU" dirty="0"/>
        </a:p>
      </dgm:t>
    </dgm:pt>
    <dgm:pt modelId="{79B420F4-D1DC-4A7F-8F2C-C22A03445DA0}" type="parTrans" cxnId="{6144233A-BA96-4A31-93D8-68B807C2F601}">
      <dgm:prSet/>
      <dgm:spPr/>
      <dgm:t>
        <a:bodyPr/>
        <a:lstStyle/>
        <a:p>
          <a:endParaRPr lang="en-AU"/>
        </a:p>
      </dgm:t>
    </dgm:pt>
    <dgm:pt modelId="{533A2918-BCF5-4294-B69D-9DFF96E71AE0}" type="sibTrans" cxnId="{6144233A-BA96-4A31-93D8-68B807C2F601}">
      <dgm:prSet/>
      <dgm:spPr/>
      <dgm:t>
        <a:bodyPr/>
        <a:lstStyle/>
        <a:p>
          <a:endParaRPr lang="en-AU"/>
        </a:p>
      </dgm:t>
    </dgm:pt>
    <dgm:pt modelId="{D6AC5AA0-262D-4E88-B7D0-D1FA13662EC0}">
      <dgm:prSet phldrT="[Text]"/>
      <dgm:spPr/>
      <dgm:t>
        <a:bodyPr/>
        <a:lstStyle/>
        <a:p>
          <a:r>
            <a:rPr lang="en-US" dirty="0" err="1"/>
            <a:t>Bagaimana</a:t>
          </a:r>
          <a:r>
            <a:rPr lang="en-US" dirty="0"/>
            <a:t> </a:t>
          </a:r>
          <a:r>
            <a:rPr lang="en-US" dirty="0" err="1"/>
            <a:t>cara</a:t>
          </a:r>
          <a:r>
            <a:rPr lang="en-US" dirty="0"/>
            <a:t> </a:t>
          </a:r>
          <a:r>
            <a:rPr lang="en-US" dirty="0" err="1"/>
            <a:t>menilai</a:t>
          </a:r>
          <a:r>
            <a:rPr lang="en-US" dirty="0"/>
            <a:t> </a:t>
          </a:r>
          <a:r>
            <a:rPr lang="en-US" dirty="0" err="1"/>
            <a:t>performa</a:t>
          </a:r>
          <a:r>
            <a:rPr lang="en-US" dirty="0"/>
            <a:t> </a:t>
          </a:r>
          <a:r>
            <a:rPr lang="en-US" dirty="0" err="1"/>
            <a:t>dari</a:t>
          </a:r>
          <a:r>
            <a:rPr lang="en-US" dirty="0"/>
            <a:t> </a:t>
          </a:r>
          <a:r>
            <a:rPr lang="en-US" dirty="0" err="1"/>
            <a:t>pendekatan</a:t>
          </a:r>
          <a:r>
            <a:rPr lang="en-US" dirty="0"/>
            <a:t> unsupervised learning?</a:t>
          </a:r>
          <a:endParaRPr lang="en-AU" dirty="0"/>
        </a:p>
      </dgm:t>
    </dgm:pt>
    <dgm:pt modelId="{1C604764-123C-4BCF-BE7C-DDD8BBF15777}" type="parTrans" cxnId="{DF7A8166-A779-4137-ADE0-DC4A74EB3088}">
      <dgm:prSet/>
      <dgm:spPr/>
      <dgm:t>
        <a:bodyPr/>
        <a:lstStyle/>
        <a:p>
          <a:endParaRPr lang="en-AU"/>
        </a:p>
      </dgm:t>
    </dgm:pt>
    <dgm:pt modelId="{1BC27776-BC3D-4C12-8E6C-2D3CD9049D02}" type="sibTrans" cxnId="{DF7A8166-A779-4137-ADE0-DC4A74EB3088}">
      <dgm:prSet/>
      <dgm:spPr/>
      <dgm:t>
        <a:bodyPr/>
        <a:lstStyle/>
        <a:p>
          <a:endParaRPr lang="en-AU"/>
        </a:p>
      </dgm:t>
    </dgm:pt>
    <dgm:pt modelId="{E0D3104F-FC75-4122-9A75-871093DBA491}">
      <dgm:prSet phldrT="[Text]"/>
      <dgm:spPr/>
      <dgm:t>
        <a:bodyPr/>
        <a:lstStyle/>
        <a:p>
          <a:r>
            <a:rPr lang="en-AU" dirty="0"/>
            <a:t>Hasil </a:t>
          </a:r>
          <a:r>
            <a:rPr lang="en-AU" dirty="0" err="1"/>
            <a:t>dapat</a:t>
          </a:r>
          <a:r>
            <a:rPr lang="en-AU" dirty="0"/>
            <a:t> </a:t>
          </a:r>
          <a:r>
            <a:rPr lang="en-AU" dirty="0" err="1"/>
            <a:t>berbeda</a:t>
          </a:r>
          <a:r>
            <a:rPr lang="en-AU" dirty="0"/>
            <a:t> </a:t>
          </a:r>
          <a:r>
            <a:rPr lang="en-AU" dirty="0" err="1"/>
            <a:t>jika</a:t>
          </a:r>
          <a:r>
            <a:rPr lang="en-AU" dirty="0"/>
            <a:t> </a:t>
          </a:r>
          <a:r>
            <a:rPr lang="en-AU" dirty="0" err="1"/>
            <a:t>menggunakan</a:t>
          </a:r>
          <a:r>
            <a:rPr lang="en-AU" dirty="0"/>
            <a:t> </a:t>
          </a:r>
          <a:r>
            <a:rPr lang="en-AU" dirty="0" err="1"/>
            <a:t>algoritma</a:t>
          </a:r>
          <a:r>
            <a:rPr lang="en-AU" dirty="0"/>
            <a:t> yang </a:t>
          </a:r>
          <a:r>
            <a:rPr lang="en-AU" dirty="0" err="1"/>
            <a:t>memiliki</a:t>
          </a:r>
          <a:r>
            <a:rPr lang="en-AU" dirty="0"/>
            <a:t> </a:t>
          </a:r>
          <a:r>
            <a:rPr lang="en-AU" dirty="0" err="1"/>
            <a:t>tahap</a:t>
          </a:r>
          <a:r>
            <a:rPr lang="en-AU" dirty="0"/>
            <a:t> </a:t>
          </a:r>
          <a:r>
            <a:rPr lang="en-AU" dirty="0" err="1"/>
            <a:t>inisiasi</a:t>
          </a:r>
          <a:r>
            <a:rPr lang="en-AU" dirty="0"/>
            <a:t> yang </a:t>
          </a:r>
          <a:r>
            <a:rPr lang="en-AU" dirty="0" err="1"/>
            <a:t>acak</a:t>
          </a:r>
          <a:r>
            <a:rPr lang="en-AU" dirty="0"/>
            <a:t>, </a:t>
          </a:r>
          <a:r>
            <a:rPr lang="en-AU" dirty="0" err="1"/>
            <a:t>contohnya</a:t>
          </a:r>
          <a:r>
            <a:rPr lang="en-AU" dirty="0"/>
            <a:t> K-means</a:t>
          </a:r>
        </a:p>
      </dgm:t>
    </dgm:pt>
    <dgm:pt modelId="{0C9591C3-407B-47B9-AC4E-2DF66B21880B}" type="parTrans" cxnId="{4F07370A-971F-4C94-8E18-654FEA0E4363}">
      <dgm:prSet/>
      <dgm:spPr/>
      <dgm:t>
        <a:bodyPr/>
        <a:lstStyle/>
        <a:p>
          <a:endParaRPr lang="en-AU"/>
        </a:p>
      </dgm:t>
    </dgm:pt>
    <dgm:pt modelId="{7F2A8CAC-DDB4-4722-8A51-E11195F3DA11}" type="sibTrans" cxnId="{4F07370A-971F-4C94-8E18-654FEA0E4363}">
      <dgm:prSet/>
      <dgm:spPr/>
      <dgm:t>
        <a:bodyPr/>
        <a:lstStyle/>
        <a:p>
          <a:endParaRPr lang="en-AU"/>
        </a:p>
      </dgm:t>
    </dgm:pt>
    <dgm:pt modelId="{27493813-6641-43DA-A50A-A51E584F8F9B}">
      <dgm:prSet phldrT="[Text]"/>
      <dgm:spPr/>
      <dgm:t>
        <a:bodyPr/>
        <a:lstStyle/>
        <a:p>
          <a:endParaRPr lang="en-AU" dirty="0"/>
        </a:p>
      </dgm:t>
    </dgm:pt>
    <dgm:pt modelId="{EBD062EF-BB90-487F-82BB-6330D03E2304}" type="parTrans" cxnId="{C391D3E1-1EBC-46A1-B72C-9653D9919C15}">
      <dgm:prSet/>
      <dgm:spPr/>
      <dgm:t>
        <a:bodyPr/>
        <a:lstStyle/>
        <a:p>
          <a:endParaRPr lang="en-AU"/>
        </a:p>
      </dgm:t>
    </dgm:pt>
    <dgm:pt modelId="{8A45993B-4175-46AA-8CDB-8B80DAA63FC2}" type="sibTrans" cxnId="{C391D3E1-1EBC-46A1-B72C-9653D9919C15}">
      <dgm:prSet/>
      <dgm:spPr/>
      <dgm:t>
        <a:bodyPr/>
        <a:lstStyle/>
        <a:p>
          <a:endParaRPr lang="en-AU"/>
        </a:p>
      </dgm:t>
    </dgm:pt>
    <dgm:pt modelId="{DA3DECDB-2880-48CE-893F-D21C7A1815F1}">
      <dgm:prSet phldrT="[Text]"/>
      <dgm:spPr/>
      <dgm:t>
        <a:bodyPr/>
        <a:lstStyle/>
        <a:p>
          <a:endParaRPr lang="en-AU" dirty="0"/>
        </a:p>
      </dgm:t>
    </dgm:pt>
    <dgm:pt modelId="{44B52FD3-7490-45E3-9ECD-542790E07F52}" type="parTrans" cxnId="{1A977834-CA03-4826-B2E0-8FC6168614A8}">
      <dgm:prSet/>
      <dgm:spPr/>
      <dgm:t>
        <a:bodyPr/>
        <a:lstStyle/>
        <a:p>
          <a:endParaRPr lang="en-AU"/>
        </a:p>
      </dgm:t>
    </dgm:pt>
    <dgm:pt modelId="{81E3A4A7-59DD-4B85-8D4D-0AA952F9EAB8}" type="sibTrans" cxnId="{1A977834-CA03-4826-B2E0-8FC6168614A8}">
      <dgm:prSet/>
      <dgm:spPr/>
      <dgm:t>
        <a:bodyPr/>
        <a:lstStyle/>
        <a:p>
          <a:endParaRPr lang="en-AU"/>
        </a:p>
      </dgm:t>
    </dgm:pt>
    <dgm:pt modelId="{52FD2D92-F910-449B-A703-A394ADD14485}" type="pres">
      <dgm:prSet presAssocID="{6AE6DB2D-BD1A-4C70-9FF0-912427EC6632}" presName="linear" presStyleCnt="0">
        <dgm:presLayoutVars>
          <dgm:animLvl val="lvl"/>
          <dgm:resizeHandles val="exact"/>
        </dgm:presLayoutVars>
      </dgm:prSet>
      <dgm:spPr/>
    </dgm:pt>
    <dgm:pt modelId="{C6D2C284-8E20-496A-8255-8DB8AB9BE60C}" type="pres">
      <dgm:prSet presAssocID="{5640A3B7-1C10-4278-8B76-F260A455E6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4679FE-6715-43C2-AE56-9BA0E5F16948}" type="pres">
      <dgm:prSet presAssocID="{5640A3B7-1C10-4278-8B76-F260A455E685}" presName="childText" presStyleLbl="revTx" presStyleIdx="0" presStyleCnt="2">
        <dgm:presLayoutVars>
          <dgm:bulletEnabled val="1"/>
        </dgm:presLayoutVars>
      </dgm:prSet>
      <dgm:spPr/>
    </dgm:pt>
    <dgm:pt modelId="{B4F8FE22-CB4E-42F8-8E2A-A7A7599A617A}" type="pres">
      <dgm:prSet presAssocID="{441E6938-D118-4A92-9201-4A926BCDC7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E2B495C-EA5E-43D3-A566-B6BC9A805F90}" type="pres">
      <dgm:prSet presAssocID="{441E6938-D118-4A92-9201-4A926BCDC7E0}" presName="childText" presStyleLbl="revTx" presStyleIdx="1" presStyleCnt="2">
        <dgm:presLayoutVars>
          <dgm:bulletEnabled val="1"/>
        </dgm:presLayoutVars>
      </dgm:prSet>
      <dgm:spPr/>
    </dgm:pt>
    <dgm:pt modelId="{8B4DEE84-3F12-4B35-865C-54F4788EE28E}" type="pres">
      <dgm:prSet presAssocID="{B03D7393-8746-4D88-B831-8417380203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75D7100-0F6E-4AB0-9FEC-F42C7E3F83BE}" srcId="{6AE6DB2D-BD1A-4C70-9FF0-912427EC6632}" destId="{5640A3B7-1C10-4278-8B76-F260A455E685}" srcOrd="0" destOrd="0" parTransId="{35A1641B-918A-41BE-87D5-F9FB1F97F95B}" sibTransId="{4CC1F004-8D11-482A-AFCB-DD28068AA456}"/>
    <dgm:cxn modelId="{015B6402-0AA9-414F-B8BA-9373541EC060}" type="presOf" srcId="{58C146A7-96E2-4DE9-9CCF-6F9FDD4BE3D9}" destId="{224679FE-6715-43C2-AE56-9BA0E5F16948}" srcOrd="0" destOrd="0" presId="urn:microsoft.com/office/officeart/2005/8/layout/vList2"/>
    <dgm:cxn modelId="{4F07370A-971F-4C94-8E18-654FEA0E4363}" srcId="{441E6938-D118-4A92-9201-4A926BCDC7E0}" destId="{E0D3104F-FC75-4122-9A75-871093DBA491}" srcOrd="1" destOrd="0" parTransId="{0C9591C3-407B-47B9-AC4E-2DF66B21880B}" sibTransId="{7F2A8CAC-DDB4-4722-8A51-E11195F3DA11}"/>
    <dgm:cxn modelId="{23DD5D0A-8DE3-446A-8F90-3B4ED6F0167D}" type="presOf" srcId="{6AE6DB2D-BD1A-4C70-9FF0-912427EC6632}" destId="{52FD2D92-F910-449B-A703-A394ADD14485}" srcOrd="0" destOrd="0" presId="urn:microsoft.com/office/officeart/2005/8/layout/vList2"/>
    <dgm:cxn modelId="{B8FA3514-7B03-41FF-8010-C91294B587F5}" type="presOf" srcId="{F8DC6D97-3F84-4601-B693-B46830F2E5A8}" destId="{EE2B495C-EA5E-43D3-A566-B6BC9A805F90}" srcOrd="0" destOrd="0" presId="urn:microsoft.com/office/officeart/2005/8/layout/vList2"/>
    <dgm:cxn modelId="{406E1F15-2DBC-4BD0-8A26-B0A3EEFEE20F}" srcId="{441E6938-D118-4A92-9201-4A926BCDC7E0}" destId="{F8DC6D97-3F84-4601-B693-B46830F2E5A8}" srcOrd="0" destOrd="0" parTransId="{BDA18686-AF8A-45D9-86BB-A564E9CC54FE}" sibTransId="{55DF997F-5245-42D1-A036-EB243666E8D6}"/>
    <dgm:cxn modelId="{D253B527-E270-4FDB-B9FE-05E2B0E23E7A}" srcId="{5640A3B7-1C10-4278-8B76-F260A455E685}" destId="{AF72174B-235B-4518-9494-8234F2DA2FFF}" srcOrd="1" destOrd="0" parTransId="{78D45536-FC42-4F71-BBD7-CF39D048423A}" sibTransId="{93AD3E73-68F4-4536-8E17-0ACA7797BCF6}"/>
    <dgm:cxn modelId="{D4D1F32B-EB0E-4566-98A1-BCF5841F1CA9}" type="presOf" srcId="{AF72174B-235B-4518-9494-8234F2DA2FFF}" destId="{224679FE-6715-43C2-AE56-9BA0E5F16948}" srcOrd="0" destOrd="1" presId="urn:microsoft.com/office/officeart/2005/8/layout/vList2"/>
    <dgm:cxn modelId="{1A977834-CA03-4826-B2E0-8FC6168614A8}" srcId="{441E6938-D118-4A92-9201-4A926BCDC7E0}" destId="{DA3DECDB-2880-48CE-893F-D21C7A1815F1}" srcOrd="3" destOrd="0" parTransId="{44B52FD3-7490-45E3-9ECD-542790E07F52}" sibTransId="{81E3A4A7-59DD-4B85-8D4D-0AA952F9EAB8}"/>
    <dgm:cxn modelId="{6144233A-BA96-4A31-93D8-68B807C2F601}" srcId="{6AE6DB2D-BD1A-4C70-9FF0-912427EC6632}" destId="{B03D7393-8746-4D88-B831-841738020303}" srcOrd="2" destOrd="0" parTransId="{79B420F4-D1DC-4A7F-8F2C-C22A03445DA0}" sibTransId="{533A2918-BCF5-4294-B69D-9DFF96E71AE0}"/>
    <dgm:cxn modelId="{E3858E3F-EC4C-4F20-8B02-7455BA675B4E}" type="presOf" srcId="{441E6938-D118-4A92-9201-4A926BCDC7E0}" destId="{B4F8FE22-CB4E-42F8-8E2A-A7A7599A617A}" srcOrd="0" destOrd="0" presId="urn:microsoft.com/office/officeart/2005/8/layout/vList2"/>
    <dgm:cxn modelId="{DF7A8166-A779-4137-ADE0-DC4A74EB3088}" srcId="{441E6938-D118-4A92-9201-4A926BCDC7E0}" destId="{D6AC5AA0-262D-4E88-B7D0-D1FA13662EC0}" srcOrd="2" destOrd="0" parTransId="{1C604764-123C-4BCF-BE7C-DDD8BBF15777}" sibTransId="{1BC27776-BC3D-4C12-8E6C-2D3CD9049D02}"/>
    <dgm:cxn modelId="{99BF166E-B779-47A6-8719-401EA9D648E8}" type="presOf" srcId="{D6AC5AA0-262D-4E88-B7D0-D1FA13662EC0}" destId="{EE2B495C-EA5E-43D3-A566-B6BC9A805F90}" srcOrd="0" destOrd="2" presId="urn:microsoft.com/office/officeart/2005/8/layout/vList2"/>
    <dgm:cxn modelId="{98F7C67D-260E-48A0-AA12-2062B48A0215}" srcId="{5640A3B7-1C10-4278-8B76-F260A455E685}" destId="{58C146A7-96E2-4DE9-9CCF-6F9FDD4BE3D9}" srcOrd="0" destOrd="0" parTransId="{942744FB-134B-48C3-8DE4-E139A139C073}" sibTransId="{63A95673-39F1-478E-8F2F-477DE2D07C91}"/>
    <dgm:cxn modelId="{54F7FB80-680C-4F77-85DD-B0BCB7D88859}" type="presOf" srcId="{B03D7393-8746-4D88-B831-841738020303}" destId="{8B4DEE84-3F12-4B35-865C-54F4788EE28E}" srcOrd="0" destOrd="0" presId="urn:microsoft.com/office/officeart/2005/8/layout/vList2"/>
    <dgm:cxn modelId="{7A08C187-E166-469C-B9EC-D9DCD0F27F00}" type="presOf" srcId="{DA3DECDB-2880-48CE-893F-D21C7A1815F1}" destId="{EE2B495C-EA5E-43D3-A566-B6BC9A805F90}" srcOrd="0" destOrd="3" presId="urn:microsoft.com/office/officeart/2005/8/layout/vList2"/>
    <dgm:cxn modelId="{1CBB61AB-99DF-4538-ACDB-224B5672139B}" srcId="{6AE6DB2D-BD1A-4C70-9FF0-912427EC6632}" destId="{441E6938-D118-4A92-9201-4A926BCDC7E0}" srcOrd="1" destOrd="0" parTransId="{D347D1EC-C22E-47E2-B1D6-B3FCA0B6499D}" sibTransId="{F0585D05-13FD-4726-BCCE-316A25095A8D}"/>
    <dgm:cxn modelId="{954A9CB0-9DAA-453F-9BE8-0BE1EEAE1371}" type="presOf" srcId="{5640A3B7-1C10-4278-8B76-F260A455E685}" destId="{C6D2C284-8E20-496A-8255-8DB8AB9BE60C}" srcOrd="0" destOrd="0" presId="urn:microsoft.com/office/officeart/2005/8/layout/vList2"/>
    <dgm:cxn modelId="{C0D76CDE-92E7-4E7B-B786-392ED66D7580}" type="presOf" srcId="{27493813-6641-43DA-A50A-A51E584F8F9B}" destId="{224679FE-6715-43C2-AE56-9BA0E5F16948}" srcOrd="0" destOrd="2" presId="urn:microsoft.com/office/officeart/2005/8/layout/vList2"/>
    <dgm:cxn modelId="{C391D3E1-1EBC-46A1-B72C-9653D9919C15}" srcId="{5640A3B7-1C10-4278-8B76-F260A455E685}" destId="{27493813-6641-43DA-A50A-A51E584F8F9B}" srcOrd="2" destOrd="0" parTransId="{EBD062EF-BB90-487F-82BB-6330D03E2304}" sibTransId="{8A45993B-4175-46AA-8CDB-8B80DAA63FC2}"/>
    <dgm:cxn modelId="{848439F5-43CC-48D9-81C8-0D2C4B8012D3}" type="presOf" srcId="{E0D3104F-FC75-4122-9A75-871093DBA491}" destId="{EE2B495C-EA5E-43D3-A566-B6BC9A805F90}" srcOrd="0" destOrd="1" presId="urn:microsoft.com/office/officeart/2005/8/layout/vList2"/>
    <dgm:cxn modelId="{E4A58B01-C273-42AE-A2EB-6AD436FC8F65}" type="presParOf" srcId="{52FD2D92-F910-449B-A703-A394ADD14485}" destId="{C6D2C284-8E20-496A-8255-8DB8AB9BE60C}" srcOrd="0" destOrd="0" presId="urn:microsoft.com/office/officeart/2005/8/layout/vList2"/>
    <dgm:cxn modelId="{00CE09F6-7FB9-4471-AF88-03FD4F580DB8}" type="presParOf" srcId="{52FD2D92-F910-449B-A703-A394ADD14485}" destId="{224679FE-6715-43C2-AE56-9BA0E5F16948}" srcOrd="1" destOrd="0" presId="urn:microsoft.com/office/officeart/2005/8/layout/vList2"/>
    <dgm:cxn modelId="{06F0D9A1-2784-4AC0-B268-D993857A098D}" type="presParOf" srcId="{52FD2D92-F910-449B-A703-A394ADD14485}" destId="{B4F8FE22-CB4E-42F8-8E2A-A7A7599A617A}" srcOrd="2" destOrd="0" presId="urn:microsoft.com/office/officeart/2005/8/layout/vList2"/>
    <dgm:cxn modelId="{75F3AB5A-C2E4-4250-974D-58B3E121F318}" type="presParOf" srcId="{52FD2D92-F910-449B-A703-A394ADD14485}" destId="{EE2B495C-EA5E-43D3-A566-B6BC9A805F90}" srcOrd="3" destOrd="0" presId="urn:microsoft.com/office/officeart/2005/8/layout/vList2"/>
    <dgm:cxn modelId="{1CBBB53C-5B47-41DC-AB28-976568D21EDD}" type="presParOf" srcId="{52FD2D92-F910-449B-A703-A394ADD14485}" destId="{8B4DEE84-3F12-4B35-865C-54F4788EE28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B4674E-F76F-4A48-AC5C-A3A951AF7B31}" type="doc">
      <dgm:prSet loTypeId="urn:microsoft.com/office/officeart/2005/8/layout/vList4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FBF641B-26BF-426A-933E-947892AFE1A3}">
      <dgm:prSet phldrT="[Text]"/>
      <dgm:spPr/>
      <dgm:t>
        <a:bodyPr/>
        <a:lstStyle/>
        <a:p>
          <a:r>
            <a:rPr lang="en-AU" dirty="0"/>
            <a:t>Automate the process of finding optimal K-value for analysing different POI</a:t>
          </a:r>
        </a:p>
      </dgm:t>
    </dgm:pt>
    <dgm:pt modelId="{9434782F-9E34-42A5-A81B-8CEEA7CB22BB}" type="parTrans" cxnId="{D00ED413-2A89-42D0-BC52-564D13661547}">
      <dgm:prSet/>
      <dgm:spPr/>
      <dgm:t>
        <a:bodyPr/>
        <a:lstStyle/>
        <a:p>
          <a:endParaRPr lang="en-AU"/>
        </a:p>
      </dgm:t>
    </dgm:pt>
    <dgm:pt modelId="{CC60210C-1F8C-4EC2-A16C-D86FBA972FD3}" type="sibTrans" cxnId="{D00ED413-2A89-42D0-BC52-564D13661547}">
      <dgm:prSet/>
      <dgm:spPr/>
      <dgm:t>
        <a:bodyPr/>
        <a:lstStyle/>
        <a:p>
          <a:endParaRPr lang="en-AU"/>
        </a:p>
      </dgm:t>
    </dgm:pt>
    <dgm:pt modelId="{11114D52-E919-4276-9742-2D1827AE1635}">
      <dgm:prSet/>
      <dgm:spPr/>
      <dgm:t>
        <a:bodyPr/>
        <a:lstStyle/>
        <a:p>
          <a:r>
            <a:rPr lang="en-AU" dirty="0"/>
            <a:t>Give name of each gate (cluster centroid/mean), so it is easier for drivers and passengers to locate the gate</a:t>
          </a:r>
        </a:p>
        <a:p>
          <a:r>
            <a:rPr lang="en-AU" dirty="0"/>
            <a:t>NLP case</a:t>
          </a:r>
        </a:p>
      </dgm:t>
    </dgm:pt>
    <dgm:pt modelId="{F8AC656E-C500-4FD2-9EC0-08A610DD3E69}" type="parTrans" cxnId="{66EC4937-1AA9-4873-A0F6-3D5C3DA93CD7}">
      <dgm:prSet/>
      <dgm:spPr/>
      <dgm:t>
        <a:bodyPr/>
        <a:lstStyle/>
        <a:p>
          <a:endParaRPr lang="en-AU"/>
        </a:p>
      </dgm:t>
    </dgm:pt>
    <dgm:pt modelId="{5AC8061A-9743-4BC2-97C8-723DF85348C5}" type="sibTrans" cxnId="{66EC4937-1AA9-4873-A0F6-3D5C3DA93CD7}">
      <dgm:prSet/>
      <dgm:spPr/>
      <dgm:t>
        <a:bodyPr/>
        <a:lstStyle/>
        <a:p>
          <a:endParaRPr lang="en-AU"/>
        </a:p>
      </dgm:t>
    </dgm:pt>
    <dgm:pt modelId="{98772C12-1E44-4AC6-A0F9-9B3E7327E5DD}" type="pres">
      <dgm:prSet presAssocID="{45B4674E-F76F-4A48-AC5C-A3A951AF7B31}" presName="linear" presStyleCnt="0">
        <dgm:presLayoutVars>
          <dgm:dir/>
          <dgm:resizeHandles val="exact"/>
        </dgm:presLayoutVars>
      </dgm:prSet>
      <dgm:spPr/>
    </dgm:pt>
    <dgm:pt modelId="{D1C0EF2D-DAD9-47C0-A6C4-5BEF238E56B9}" type="pres">
      <dgm:prSet presAssocID="{0FBF641B-26BF-426A-933E-947892AFE1A3}" presName="comp" presStyleCnt="0"/>
      <dgm:spPr/>
    </dgm:pt>
    <dgm:pt modelId="{C3D4E850-CE5A-4090-A7B1-82FB8753E40C}" type="pres">
      <dgm:prSet presAssocID="{0FBF641B-26BF-426A-933E-947892AFE1A3}" presName="box" presStyleLbl="node1" presStyleIdx="0" presStyleCnt="2"/>
      <dgm:spPr/>
    </dgm:pt>
    <dgm:pt modelId="{5940D1C2-F396-4C6A-BF04-72FC01B8CCF8}" type="pres">
      <dgm:prSet presAssocID="{0FBF641B-26BF-426A-933E-947892AFE1A3}" presName="img" presStyleLbl="fgImgPlace1" presStyleIdx="0" presStyleCnt="2"/>
      <dgm:spPr>
        <a:blipFill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F66000C5-CA24-42F6-8E23-7560298A5AA7}" type="pres">
      <dgm:prSet presAssocID="{0FBF641B-26BF-426A-933E-947892AFE1A3}" presName="text" presStyleLbl="node1" presStyleIdx="0" presStyleCnt="2">
        <dgm:presLayoutVars>
          <dgm:bulletEnabled val="1"/>
        </dgm:presLayoutVars>
      </dgm:prSet>
      <dgm:spPr/>
    </dgm:pt>
    <dgm:pt modelId="{C029F2DE-FE0F-40F5-9695-E408F9047A76}" type="pres">
      <dgm:prSet presAssocID="{CC60210C-1F8C-4EC2-A16C-D86FBA972FD3}" presName="spacer" presStyleCnt="0"/>
      <dgm:spPr/>
    </dgm:pt>
    <dgm:pt modelId="{C0737255-1C00-4B2F-92F0-51DF9457677C}" type="pres">
      <dgm:prSet presAssocID="{11114D52-E919-4276-9742-2D1827AE1635}" presName="comp" presStyleCnt="0"/>
      <dgm:spPr/>
    </dgm:pt>
    <dgm:pt modelId="{1BF2AF24-1404-4A73-8AFE-E51DF9D00771}" type="pres">
      <dgm:prSet presAssocID="{11114D52-E919-4276-9742-2D1827AE1635}" presName="box" presStyleLbl="node1" presStyleIdx="1" presStyleCnt="2"/>
      <dgm:spPr/>
    </dgm:pt>
    <dgm:pt modelId="{BCB9D510-0FFF-4890-AC99-C817CFECECDB}" type="pres">
      <dgm:prSet presAssocID="{11114D52-E919-4276-9742-2D1827AE1635}" presName="img" presStyleLbl="fgImgPlace1" presStyleIdx="1" presStyleCnt="2"/>
      <dgm:spPr>
        <a:blipFill dpi="0" rotWithShape="1">
          <a:blip xmlns:r="http://schemas.openxmlformats.org/officeDocument/2006/relationships"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80" t="-54956" r="-32851" b="-46746"/>
          </a:stretch>
        </a:blipFill>
      </dgm:spPr>
    </dgm:pt>
    <dgm:pt modelId="{9806F9A4-8CFB-42A5-8B16-E561D9A4C57B}" type="pres">
      <dgm:prSet presAssocID="{11114D52-E919-4276-9742-2D1827AE1635}" presName="text" presStyleLbl="node1" presStyleIdx="1" presStyleCnt="2">
        <dgm:presLayoutVars>
          <dgm:bulletEnabled val="1"/>
        </dgm:presLayoutVars>
      </dgm:prSet>
      <dgm:spPr/>
    </dgm:pt>
  </dgm:ptLst>
  <dgm:cxnLst>
    <dgm:cxn modelId="{D00ED413-2A89-42D0-BC52-564D13661547}" srcId="{45B4674E-F76F-4A48-AC5C-A3A951AF7B31}" destId="{0FBF641B-26BF-426A-933E-947892AFE1A3}" srcOrd="0" destOrd="0" parTransId="{9434782F-9E34-42A5-A81B-8CEEA7CB22BB}" sibTransId="{CC60210C-1F8C-4EC2-A16C-D86FBA972FD3}"/>
    <dgm:cxn modelId="{33DE2D2C-072D-4886-8760-25BF3FDCF90A}" type="presOf" srcId="{11114D52-E919-4276-9742-2D1827AE1635}" destId="{9806F9A4-8CFB-42A5-8B16-E561D9A4C57B}" srcOrd="1" destOrd="0" presId="urn:microsoft.com/office/officeart/2005/8/layout/vList4"/>
    <dgm:cxn modelId="{66EC4937-1AA9-4873-A0F6-3D5C3DA93CD7}" srcId="{45B4674E-F76F-4A48-AC5C-A3A951AF7B31}" destId="{11114D52-E919-4276-9742-2D1827AE1635}" srcOrd="1" destOrd="0" parTransId="{F8AC656E-C500-4FD2-9EC0-08A610DD3E69}" sibTransId="{5AC8061A-9743-4BC2-97C8-723DF85348C5}"/>
    <dgm:cxn modelId="{CFCF9A70-159D-47EF-A329-150E4B86B080}" type="presOf" srcId="{45B4674E-F76F-4A48-AC5C-A3A951AF7B31}" destId="{98772C12-1E44-4AC6-A0F9-9B3E7327E5DD}" srcOrd="0" destOrd="0" presId="urn:microsoft.com/office/officeart/2005/8/layout/vList4"/>
    <dgm:cxn modelId="{F9452FB0-3F18-4F0E-AFC3-0C769B60F619}" type="presOf" srcId="{11114D52-E919-4276-9742-2D1827AE1635}" destId="{1BF2AF24-1404-4A73-8AFE-E51DF9D00771}" srcOrd="0" destOrd="0" presId="urn:microsoft.com/office/officeart/2005/8/layout/vList4"/>
    <dgm:cxn modelId="{9A2626CA-EADB-4328-86B1-7B71BC7BD576}" type="presOf" srcId="{0FBF641B-26BF-426A-933E-947892AFE1A3}" destId="{C3D4E850-CE5A-4090-A7B1-82FB8753E40C}" srcOrd="0" destOrd="0" presId="urn:microsoft.com/office/officeart/2005/8/layout/vList4"/>
    <dgm:cxn modelId="{A09FEAFF-B083-4E87-89D3-2E80B304A99C}" type="presOf" srcId="{0FBF641B-26BF-426A-933E-947892AFE1A3}" destId="{F66000C5-CA24-42F6-8E23-7560298A5AA7}" srcOrd="1" destOrd="0" presId="urn:microsoft.com/office/officeart/2005/8/layout/vList4"/>
    <dgm:cxn modelId="{8C4B1DFC-98D6-4553-BD4C-E90A2A4434D6}" type="presParOf" srcId="{98772C12-1E44-4AC6-A0F9-9B3E7327E5DD}" destId="{D1C0EF2D-DAD9-47C0-A6C4-5BEF238E56B9}" srcOrd="0" destOrd="0" presId="urn:microsoft.com/office/officeart/2005/8/layout/vList4"/>
    <dgm:cxn modelId="{BEEDCDA6-8DB2-4CEF-BDF0-93C9328A456E}" type="presParOf" srcId="{D1C0EF2D-DAD9-47C0-A6C4-5BEF238E56B9}" destId="{C3D4E850-CE5A-4090-A7B1-82FB8753E40C}" srcOrd="0" destOrd="0" presId="urn:microsoft.com/office/officeart/2005/8/layout/vList4"/>
    <dgm:cxn modelId="{DA9BBDF7-79CC-4098-8BA8-8DACFB21CE9A}" type="presParOf" srcId="{D1C0EF2D-DAD9-47C0-A6C4-5BEF238E56B9}" destId="{5940D1C2-F396-4C6A-BF04-72FC01B8CCF8}" srcOrd="1" destOrd="0" presId="urn:microsoft.com/office/officeart/2005/8/layout/vList4"/>
    <dgm:cxn modelId="{7430E5FE-4FA0-475E-970E-D9887EB41D2E}" type="presParOf" srcId="{D1C0EF2D-DAD9-47C0-A6C4-5BEF238E56B9}" destId="{F66000C5-CA24-42F6-8E23-7560298A5AA7}" srcOrd="2" destOrd="0" presId="urn:microsoft.com/office/officeart/2005/8/layout/vList4"/>
    <dgm:cxn modelId="{6690F005-42B5-4CFB-9025-EEC40E7F4168}" type="presParOf" srcId="{98772C12-1E44-4AC6-A0F9-9B3E7327E5DD}" destId="{C029F2DE-FE0F-40F5-9695-E408F9047A76}" srcOrd="1" destOrd="0" presId="urn:microsoft.com/office/officeart/2005/8/layout/vList4"/>
    <dgm:cxn modelId="{127EE815-E109-4199-AB5F-CD5C7DD98CB0}" type="presParOf" srcId="{98772C12-1E44-4AC6-A0F9-9B3E7327E5DD}" destId="{C0737255-1C00-4B2F-92F0-51DF9457677C}" srcOrd="2" destOrd="0" presId="urn:microsoft.com/office/officeart/2005/8/layout/vList4"/>
    <dgm:cxn modelId="{80401D07-2BDD-4B52-99FB-77C0B1791301}" type="presParOf" srcId="{C0737255-1C00-4B2F-92F0-51DF9457677C}" destId="{1BF2AF24-1404-4A73-8AFE-E51DF9D00771}" srcOrd="0" destOrd="0" presId="urn:microsoft.com/office/officeart/2005/8/layout/vList4"/>
    <dgm:cxn modelId="{A3591867-F31D-4126-93D0-67E92ED99867}" type="presParOf" srcId="{C0737255-1C00-4B2F-92F0-51DF9457677C}" destId="{BCB9D510-0FFF-4890-AC99-C817CFECECDB}" srcOrd="1" destOrd="0" presId="urn:microsoft.com/office/officeart/2005/8/layout/vList4"/>
    <dgm:cxn modelId="{9A3FB505-4D1E-42CE-90E8-7D4E6B7D821F}" type="presParOf" srcId="{C0737255-1C00-4B2F-92F0-51DF9457677C}" destId="{9806F9A4-8CFB-42A5-8B16-E561D9A4C57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646D44-3F7F-4048-B39A-7F121B9CC68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</dgm:pt>
    <dgm:pt modelId="{5BD2EA03-C3EE-46F9-A5A3-73CF802EAF6D}">
      <dgm:prSet phldrT="[Text]"/>
      <dgm:spPr/>
      <dgm:t>
        <a:bodyPr/>
        <a:lstStyle/>
        <a:p>
          <a:r>
            <a:rPr lang="en-AU" dirty="0" err="1"/>
            <a:t>Dimensi</a:t>
          </a:r>
          <a:r>
            <a:rPr lang="en-AU" dirty="0"/>
            <a:t> </a:t>
          </a:r>
          <a:r>
            <a:rPr lang="en-AU" dirty="0" err="1"/>
            <a:t>tinggi</a:t>
          </a:r>
          <a:r>
            <a:rPr lang="en-AU" dirty="0"/>
            <a:t> </a:t>
          </a:r>
          <a:r>
            <a:rPr lang="en-AU" dirty="0" err="1"/>
            <a:t>menambah</a:t>
          </a:r>
          <a:r>
            <a:rPr lang="en-AU" dirty="0"/>
            <a:t> volume data</a:t>
          </a:r>
        </a:p>
      </dgm:t>
    </dgm:pt>
    <dgm:pt modelId="{BAFA4F1C-E1F0-49F6-B6FC-9CC8712918E3}" type="parTrans" cxnId="{1E3AC321-FC06-4CDD-8628-58A99705593B}">
      <dgm:prSet/>
      <dgm:spPr/>
      <dgm:t>
        <a:bodyPr/>
        <a:lstStyle/>
        <a:p>
          <a:endParaRPr lang="en-AU"/>
        </a:p>
      </dgm:t>
    </dgm:pt>
    <dgm:pt modelId="{DA7561A4-85A3-42A9-A1D1-BA936E33D943}" type="sibTrans" cxnId="{1E3AC321-FC06-4CDD-8628-58A99705593B}">
      <dgm:prSet/>
      <dgm:spPr/>
      <dgm:t>
        <a:bodyPr/>
        <a:lstStyle/>
        <a:p>
          <a:endParaRPr lang="en-AU"/>
        </a:p>
      </dgm:t>
    </dgm:pt>
    <dgm:pt modelId="{67F01C13-2F68-4D8F-B168-F4DEDEA464AA}">
      <dgm:prSet phldrT="[Text]"/>
      <dgm:spPr/>
      <dgm:t>
        <a:bodyPr/>
        <a:lstStyle/>
        <a:p>
          <a:r>
            <a:rPr lang="en-AU" dirty="0"/>
            <a:t>Data </a:t>
          </a:r>
          <a:r>
            <a:rPr lang="en-AU" dirty="0" err="1"/>
            <a:t>menjadi</a:t>
          </a:r>
          <a:r>
            <a:rPr lang="en-AU" dirty="0"/>
            <a:t> </a:t>
          </a:r>
          <a:r>
            <a:rPr lang="en-AU" dirty="0" err="1"/>
            <a:t>lebih</a:t>
          </a:r>
          <a:r>
            <a:rPr lang="en-AU" dirty="0"/>
            <a:t> sparse</a:t>
          </a:r>
        </a:p>
      </dgm:t>
    </dgm:pt>
    <dgm:pt modelId="{BD80BE90-AD4A-49B8-817F-5EF7CC20C026}" type="parTrans" cxnId="{6AB95521-B5A2-4FA4-AC8B-035E6AECD3C5}">
      <dgm:prSet/>
      <dgm:spPr/>
      <dgm:t>
        <a:bodyPr/>
        <a:lstStyle/>
        <a:p>
          <a:endParaRPr lang="en-AU"/>
        </a:p>
      </dgm:t>
    </dgm:pt>
    <dgm:pt modelId="{38C6F4EB-EAB4-49F3-B495-344441BD02C6}" type="sibTrans" cxnId="{6AB95521-B5A2-4FA4-AC8B-035E6AECD3C5}">
      <dgm:prSet/>
      <dgm:spPr/>
      <dgm:t>
        <a:bodyPr/>
        <a:lstStyle/>
        <a:p>
          <a:endParaRPr lang="en-AU"/>
        </a:p>
      </dgm:t>
    </dgm:pt>
    <dgm:pt modelId="{43195CD8-5D69-4F0A-AE44-5731697F9AE5}">
      <dgm:prSet phldrT="[Text]"/>
      <dgm:spPr/>
      <dgm:t>
        <a:bodyPr/>
        <a:lstStyle/>
        <a:p>
          <a:r>
            <a:rPr lang="en-AU" dirty="0" err="1"/>
            <a:t>Masalah</a:t>
          </a:r>
          <a:r>
            <a:rPr lang="en-AU" dirty="0"/>
            <a:t> </a:t>
          </a:r>
          <a:r>
            <a:rPr lang="en-AU" dirty="0" err="1"/>
            <a:t>untuk</a:t>
          </a:r>
          <a:r>
            <a:rPr lang="en-AU" dirty="0"/>
            <a:t> </a:t>
          </a:r>
          <a:r>
            <a:rPr lang="en-AU" dirty="0" err="1"/>
            <a:t>pendekatan</a:t>
          </a:r>
          <a:r>
            <a:rPr lang="en-AU" dirty="0"/>
            <a:t> statistical significance </a:t>
          </a:r>
          <a:r>
            <a:rPr lang="en-AU" dirty="0" err="1"/>
            <a:t>termasuk</a:t>
          </a:r>
          <a:r>
            <a:rPr lang="en-AU" dirty="0"/>
            <a:t> machine learning</a:t>
          </a:r>
        </a:p>
      </dgm:t>
    </dgm:pt>
    <dgm:pt modelId="{B3A8206A-D7E1-4D35-ACAC-3EAC5513E7AE}" type="parTrans" cxnId="{F5C36B96-066B-46D7-BA84-41ED883D176B}">
      <dgm:prSet/>
      <dgm:spPr/>
      <dgm:t>
        <a:bodyPr/>
        <a:lstStyle/>
        <a:p>
          <a:endParaRPr lang="en-AU"/>
        </a:p>
      </dgm:t>
    </dgm:pt>
    <dgm:pt modelId="{02ABABEF-E99B-4D59-A6E0-7C988859283D}" type="sibTrans" cxnId="{F5C36B96-066B-46D7-BA84-41ED883D176B}">
      <dgm:prSet/>
      <dgm:spPr/>
      <dgm:t>
        <a:bodyPr/>
        <a:lstStyle/>
        <a:p>
          <a:endParaRPr lang="en-AU"/>
        </a:p>
      </dgm:t>
    </dgm:pt>
    <dgm:pt modelId="{317CFF06-708F-45A1-84CB-0DE646A86DF3}" type="pres">
      <dgm:prSet presAssocID="{3E646D44-3F7F-4048-B39A-7F121B9CC685}" presName="Name0" presStyleCnt="0">
        <dgm:presLayoutVars>
          <dgm:dir/>
          <dgm:animLvl val="lvl"/>
          <dgm:resizeHandles val="exact"/>
        </dgm:presLayoutVars>
      </dgm:prSet>
      <dgm:spPr/>
    </dgm:pt>
    <dgm:pt modelId="{1827355C-78ED-4E6E-BFF5-705ABF3A1A09}" type="pres">
      <dgm:prSet presAssocID="{43195CD8-5D69-4F0A-AE44-5731697F9AE5}" presName="boxAndChildren" presStyleCnt="0"/>
      <dgm:spPr/>
    </dgm:pt>
    <dgm:pt modelId="{1F56DA11-4053-447C-AC4C-E701AA291ADF}" type="pres">
      <dgm:prSet presAssocID="{43195CD8-5D69-4F0A-AE44-5731697F9AE5}" presName="parentTextBox" presStyleLbl="node1" presStyleIdx="0" presStyleCnt="3"/>
      <dgm:spPr/>
    </dgm:pt>
    <dgm:pt modelId="{EE966857-4478-462C-8ED6-D7B34EB20DEE}" type="pres">
      <dgm:prSet presAssocID="{38C6F4EB-EAB4-49F3-B495-344441BD02C6}" presName="sp" presStyleCnt="0"/>
      <dgm:spPr/>
    </dgm:pt>
    <dgm:pt modelId="{779C6BC9-83AE-4DBA-9A88-4150DCC26E0E}" type="pres">
      <dgm:prSet presAssocID="{67F01C13-2F68-4D8F-B168-F4DEDEA464AA}" presName="arrowAndChildren" presStyleCnt="0"/>
      <dgm:spPr/>
    </dgm:pt>
    <dgm:pt modelId="{ED7C1586-70BB-4994-87C4-81042D12EFD0}" type="pres">
      <dgm:prSet presAssocID="{67F01C13-2F68-4D8F-B168-F4DEDEA464AA}" presName="parentTextArrow" presStyleLbl="node1" presStyleIdx="1" presStyleCnt="3"/>
      <dgm:spPr/>
    </dgm:pt>
    <dgm:pt modelId="{B9030AB5-0EF3-438A-B80C-3AEF175990DD}" type="pres">
      <dgm:prSet presAssocID="{DA7561A4-85A3-42A9-A1D1-BA936E33D943}" presName="sp" presStyleCnt="0"/>
      <dgm:spPr/>
    </dgm:pt>
    <dgm:pt modelId="{D1B932A7-AAF1-4E46-A344-820910A8A9CD}" type="pres">
      <dgm:prSet presAssocID="{5BD2EA03-C3EE-46F9-A5A3-73CF802EAF6D}" presName="arrowAndChildren" presStyleCnt="0"/>
      <dgm:spPr/>
    </dgm:pt>
    <dgm:pt modelId="{229794F6-B3AA-4619-BD87-6D17123127F1}" type="pres">
      <dgm:prSet presAssocID="{5BD2EA03-C3EE-46F9-A5A3-73CF802EAF6D}" presName="parentTextArrow" presStyleLbl="node1" presStyleIdx="2" presStyleCnt="3" custLinFactNeighborX="-4104" custLinFactNeighborY="-10993"/>
      <dgm:spPr/>
    </dgm:pt>
  </dgm:ptLst>
  <dgm:cxnLst>
    <dgm:cxn modelId="{8431710F-E6C2-4449-9FD8-CAB301C7A7B1}" type="presOf" srcId="{5BD2EA03-C3EE-46F9-A5A3-73CF802EAF6D}" destId="{229794F6-B3AA-4619-BD87-6D17123127F1}" srcOrd="0" destOrd="0" presId="urn:microsoft.com/office/officeart/2005/8/layout/process4"/>
    <dgm:cxn modelId="{6AB95521-B5A2-4FA4-AC8B-035E6AECD3C5}" srcId="{3E646D44-3F7F-4048-B39A-7F121B9CC685}" destId="{67F01C13-2F68-4D8F-B168-F4DEDEA464AA}" srcOrd="1" destOrd="0" parTransId="{BD80BE90-AD4A-49B8-817F-5EF7CC20C026}" sibTransId="{38C6F4EB-EAB4-49F3-B495-344441BD02C6}"/>
    <dgm:cxn modelId="{1E3AC321-FC06-4CDD-8628-58A99705593B}" srcId="{3E646D44-3F7F-4048-B39A-7F121B9CC685}" destId="{5BD2EA03-C3EE-46F9-A5A3-73CF802EAF6D}" srcOrd="0" destOrd="0" parTransId="{BAFA4F1C-E1F0-49F6-B6FC-9CC8712918E3}" sibTransId="{DA7561A4-85A3-42A9-A1D1-BA936E33D943}"/>
    <dgm:cxn modelId="{D75C0472-F7E0-40E6-9C59-B5AAC1C60939}" type="presOf" srcId="{43195CD8-5D69-4F0A-AE44-5731697F9AE5}" destId="{1F56DA11-4053-447C-AC4C-E701AA291ADF}" srcOrd="0" destOrd="0" presId="urn:microsoft.com/office/officeart/2005/8/layout/process4"/>
    <dgm:cxn modelId="{F5C36B96-066B-46D7-BA84-41ED883D176B}" srcId="{3E646D44-3F7F-4048-B39A-7F121B9CC685}" destId="{43195CD8-5D69-4F0A-AE44-5731697F9AE5}" srcOrd="2" destOrd="0" parTransId="{B3A8206A-D7E1-4D35-ACAC-3EAC5513E7AE}" sibTransId="{02ABABEF-E99B-4D59-A6E0-7C988859283D}"/>
    <dgm:cxn modelId="{550953A1-9995-4752-99D8-AEED8060BDC3}" type="presOf" srcId="{3E646D44-3F7F-4048-B39A-7F121B9CC685}" destId="{317CFF06-708F-45A1-84CB-0DE646A86DF3}" srcOrd="0" destOrd="0" presId="urn:microsoft.com/office/officeart/2005/8/layout/process4"/>
    <dgm:cxn modelId="{DFB8E5C7-2CD0-40B8-B02A-AB1EEF121E6F}" type="presOf" srcId="{67F01C13-2F68-4D8F-B168-F4DEDEA464AA}" destId="{ED7C1586-70BB-4994-87C4-81042D12EFD0}" srcOrd="0" destOrd="0" presId="urn:microsoft.com/office/officeart/2005/8/layout/process4"/>
    <dgm:cxn modelId="{1C993E83-D8B7-4121-AE56-75D33671E718}" type="presParOf" srcId="{317CFF06-708F-45A1-84CB-0DE646A86DF3}" destId="{1827355C-78ED-4E6E-BFF5-705ABF3A1A09}" srcOrd="0" destOrd="0" presId="urn:microsoft.com/office/officeart/2005/8/layout/process4"/>
    <dgm:cxn modelId="{C86E3E02-0D23-48B3-925E-5B0AC02FD8F6}" type="presParOf" srcId="{1827355C-78ED-4E6E-BFF5-705ABF3A1A09}" destId="{1F56DA11-4053-447C-AC4C-E701AA291ADF}" srcOrd="0" destOrd="0" presId="urn:microsoft.com/office/officeart/2005/8/layout/process4"/>
    <dgm:cxn modelId="{7DFE238D-7082-4897-B333-29679F3ADFC6}" type="presParOf" srcId="{317CFF06-708F-45A1-84CB-0DE646A86DF3}" destId="{EE966857-4478-462C-8ED6-D7B34EB20DEE}" srcOrd="1" destOrd="0" presId="urn:microsoft.com/office/officeart/2005/8/layout/process4"/>
    <dgm:cxn modelId="{BD6FC0CB-16E7-410D-9F9B-A7030F05C1F2}" type="presParOf" srcId="{317CFF06-708F-45A1-84CB-0DE646A86DF3}" destId="{779C6BC9-83AE-4DBA-9A88-4150DCC26E0E}" srcOrd="2" destOrd="0" presId="urn:microsoft.com/office/officeart/2005/8/layout/process4"/>
    <dgm:cxn modelId="{034CE25E-0D7C-4FFE-AEC4-14F2C6D5E5C6}" type="presParOf" srcId="{779C6BC9-83AE-4DBA-9A88-4150DCC26E0E}" destId="{ED7C1586-70BB-4994-87C4-81042D12EFD0}" srcOrd="0" destOrd="0" presId="urn:microsoft.com/office/officeart/2005/8/layout/process4"/>
    <dgm:cxn modelId="{5D6BEBF6-A7B1-41E0-A8AF-5B022D6918F3}" type="presParOf" srcId="{317CFF06-708F-45A1-84CB-0DE646A86DF3}" destId="{B9030AB5-0EF3-438A-B80C-3AEF175990DD}" srcOrd="3" destOrd="0" presId="urn:microsoft.com/office/officeart/2005/8/layout/process4"/>
    <dgm:cxn modelId="{D2C87F90-C6CA-492C-8EFC-B2038CBF81AA}" type="presParOf" srcId="{317CFF06-708F-45A1-84CB-0DE646A86DF3}" destId="{D1B932A7-AAF1-4E46-A344-820910A8A9CD}" srcOrd="4" destOrd="0" presId="urn:microsoft.com/office/officeart/2005/8/layout/process4"/>
    <dgm:cxn modelId="{E49D567D-6316-4B3B-BB74-8BBD68669944}" type="presParOf" srcId="{D1B932A7-AAF1-4E46-A344-820910A8A9CD}" destId="{229794F6-B3AA-4619-BD87-6D17123127F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D30F80-1D21-4659-BB0A-F9452AFC341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</dgm:pt>
    <dgm:pt modelId="{7D349ABC-F4FD-4EC1-BC3A-A2C3985FE691}">
      <dgm:prSet phldrT="[Text]"/>
      <dgm:spPr/>
      <dgm:t>
        <a:bodyPr/>
        <a:lstStyle/>
        <a:p>
          <a:r>
            <a:rPr lang="en-AU" dirty="0" err="1"/>
            <a:t>Tambahkan</a:t>
          </a:r>
          <a:r>
            <a:rPr lang="en-AU" dirty="0"/>
            <a:t> data</a:t>
          </a:r>
        </a:p>
      </dgm:t>
    </dgm:pt>
    <dgm:pt modelId="{ECA4CE5F-68D8-47ED-AF48-139C38D06B3E}" type="parTrans" cxnId="{EA6CD6AB-1BEA-411F-9451-B3FCFB4D82C9}">
      <dgm:prSet/>
      <dgm:spPr/>
      <dgm:t>
        <a:bodyPr/>
        <a:lstStyle/>
        <a:p>
          <a:endParaRPr lang="en-AU"/>
        </a:p>
      </dgm:t>
    </dgm:pt>
    <dgm:pt modelId="{DDB8022D-C83E-4991-A790-75E4E3A3C487}" type="sibTrans" cxnId="{EA6CD6AB-1BEA-411F-9451-B3FCFB4D82C9}">
      <dgm:prSet/>
      <dgm:spPr/>
      <dgm:t>
        <a:bodyPr/>
        <a:lstStyle/>
        <a:p>
          <a:endParaRPr lang="en-AU"/>
        </a:p>
      </dgm:t>
    </dgm:pt>
    <dgm:pt modelId="{7FDC4549-87DD-441F-82C0-CBAC751B6BA6}">
      <dgm:prSet phldrT="[Text]"/>
      <dgm:spPr/>
      <dgm:t>
        <a:bodyPr/>
        <a:lstStyle/>
        <a:p>
          <a:r>
            <a:rPr lang="en-AU" dirty="0" err="1"/>
            <a:t>Kurangi</a:t>
          </a:r>
          <a:r>
            <a:rPr lang="en-AU" dirty="0"/>
            <a:t> features</a:t>
          </a:r>
        </a:p>
      </dgm:t>
    </dgm:pt>
    <dgm:pt modelId="{70418F5A-C593-4C15-B22C-9C5690E7BB7B}" type="parTrans" cxnId="{5427B805-AB21-409A-B76A-64FEB0543D79}">
      <dgm:prSet/>
      <dgm:spPr/>
      <dgm:t>
        <a:bodyPr/>
        <a:lstStyle/>
        <a:p>
          <a:endParaRPr lang="en-AU"/>
        </a:p>
      </dgm:t>
    </dgm:pt>
    <dgm:pt modelId="{EFFA64C4-9C70-451A-930F-0EE7AB503765}" type="sibTrans" cxnId="{5427B805-AB21-409A-B76A-64FEB0543D79}">
      <dgm:prSet/>
      <dgm:spPr/>
      <dgm:t>
        <a:bodyPr/>
        <a:lstStyle/>
        <a:p>
          <a:endParaRPr lang="en-AU"/>
        </a:p>
      </dgm:t>
    </dgm:pt>
    <dgm:pt modelId="{C8FB2CB9-C16C-471F-A66C-5A231331AEEE}">
      <dgm:prSet phldrT="[Text]"/>
      <dgm:spPr/>
      <dgm:t>
        <a:bodyPr/>
        <a:lstStyle/>
        <a:p>
          <a:r>
            <a:rPr lang="en-AU" dirty="0"/>
            <a:t>Teknik Dimensional Reduction</a:t>
          </a:r>
        </a:p>
      </dgm:t>
    </dgm:pt>
    <dgm:pt modelId="{DBD1A645-D8A9-45E2-8F5E-5F2E4D974C9E}" type="parTrans" cxnId="{1045871E-75BB-43A0-8BD7-8823DE958961}">
      <dgm:prSet/>
      <dgm:spPr/>
      <dgm:t>
        <a:bodyPr/>
        <a:lstStyle/>
        <a:p>
          <a:endParaRPr lang="en-AU"/>
        </a:p>
      </dgm:t>
    </dgm:pt>
    <dgm:pt modelId="{97DF3BC1-FD80-4424-843B-0D2A3AE0F46F}" type="sibTrans" cxnId="{1045871E-75BB-43A0-8BD7-8823DE958961}">
      <dgm:prSet/>
      <dgm:spPr/>
      <dgm:t>
        <a:bodyPr/>
        <a:lstStyle/>
        <a:p>
          <a:endParaRPr lang="en-AU"/>
        </a:p>
      </dgm:t>
    </dgm:pt>
    <dgm:pt modelId="{C36E7703-474A-47BA-92F4-128A0D386A6A}">
      <dgm:prSet phldrT="[Text]"/>
      <dgm:spPr/>
      <dgm:t>
        <a:bodyPr/>
        <a:lstStyle/>
        <a:p>
          <a:r>
            <a:rPr lang="en-AU" dirty="0"/>
            <a:t>Remedies</a:t>
          </a:r>
        </a:p>
      </dgm:t>
    </dgm:pt>
    <dgm:pt modelId="{ADC0B6BB-0267-4344-8E14-91155E3BF0FF}" type="parTrans" cxnId="{0AF57DCD-7085-47F9-940A-251397C1220D}">
      <dgm:prSet/>
      <dgm:spPr/>
      <dgm:t>
        <a:bodyPr/>
        <a:lstStyle/>
        <a:p>
          <a:endParaRPr lang="en-AU"/>
        </a:p>
      </dgm:t>
    </dgm:pt>
    <dgm:pt modelId="{D17B9C69-E4F7-4564-A64F-8285742B0831}" type="sibTrans" cxnId="{0AF57DCD-7085-47F9-940A-251397C1220D}">
      <dgm:prSet/>
      <dgm:spPr/>
      <dgm:t>
        <a:bodyPr/>
        <a:lstStyle/>
        <a:p>
          <a:endParaRPr lang="en-AU"/>
        </a:p>
      </dgm:t>
    </dgm:pt>
    <dgm:pt modelId="{18830259-F942-464C-B159-D1485DF3DB18}" type="pres">
      <dgm:prSet presAssocID="{8ED30F80-1D21-4659-BB0A-F9452AFC341E}" presName="theList" presStyleCnt="0">
        <dgm:presLayoutVars>
          <dgm:dir/>
          <dgm:animLvl val="lvl"/>
          <dgm:resizeHandles val="exact"/>
        </dgm:presLayoutVars>
      </dgm:prSet>
      <dgm:spPr/>
    </dgm:pt>
    <dgm:pt modelId="{FCCB874F-93E9-41F2-8879-979C1C5E16B2}" type="pres">
      <dgm:prSet presAssocID="{C36E7703-474A-47BA-92F4-128A0D386A6A}" presName="compNode" presStyleCnt="0"/>
      <dgm:spPr/>
    </dgm:pt>
    <dgm:pt modelId="{3207C0A7-876C-4559-8D36-0FE0494554BF}" type="pres">
      <dgm:prSet presAssocID="{C36E7703-474A-47BA-92F4-128A0D386A6A}" presName="aNode" presStyleLbl="bgShp" presStyleIdx="0" presStyleCnt="1"/>
      <dgm:spPr/>
    </dgm:pt>
    <dgm:pt modelId="{8F58074E-DA23-49E5-A6DE-22AAC9741B01}" type="pres">
      <dgm:prSet presAssocID="{C36E7703-474A-47BA-92F4-128A0D386A6A}" presName="textNode" presStyleLbl="bgShp" presStyleIdx="0" presStyleCnt="1"/>
      <dgm:spPr/>
    </dgm:pt>
    <dgm:pt modelId="{3B8022C5-386B-4234-AE17-B653DEA7106D}" type="pres">
      <dgm:prSet presAssocID="{C36E7703-474A-47BA-92F4-128A0D386A6A}" presName="compChildNode" presStyleCnt="0"/>
      <dgm:spPr/>
    </dgm:pt>
    <dgm:pt modelId="{EA286ED6-166A-4F49-BED1-263B057D5F20}" type="pres">
      <dgm:prSet presAssocID="{C36E7703-474A-47BA-92F4-128A0D386A6A}" presName="theInnerList" presStyleCnt="0"/>
      <dgm:spPr/>
    </dgm:pt>
    <dgm:pt modelId="{88AA7A35-4E06-45C9-B436-179E0F88B332}" type="pres">
      <dgm:prSet presAssocID="{7D349ABC-F4FD-4EC1-BC3A-A2C3985FE691}" presName="childNode" presStyleLbl="node1" presStyleIdx="0" presStyleCnt="3">
        <dgm:presLayoutVars>
          <dgm:bulletEnabled val="1"/>
        </dgm:presLayoutVars>
      </dgm:prSet>
      <dgm:spPr/>
    </dgm:pt>
    <dgm:pt modelId="{C10E054A-D8EE-4B80-9C26-F4BBD6A1E7C6}" type="pres">
      <dgm:prSet presAssocID="{7D349ABC-F4FD-4EC1-BC3A-A2C3985FE691}" presName="aSpace2" presStyleCnt="0"/>
      <dgm:spPr/>
    </dgm:pt>
    <dgm:pt modelId="{7C8D8656-6020-4189-B1AD-E03DC0D31269}" type="pres">
      <dgm:prSet presAssocID="{7FDC4549-87DD-441F-82C0-CBAC751B6BA6}" presName="childNode" presStyleLbl="node1" presStyleIdx="1" presStyleCnt="3">
        <dgm:presLayoutVars>
          <dgm:bulletEnabled val="1"/>
        </dgm:presLayoutVars>
      </dgm:prSet>
      <dgm:spPr/>
    </dgm:pt>
    <dgm:pt modelId="{7CD33FF8-76B2-4247-AA86-6F13632FD825}" type="pres">
      <dgm:prSet presAssocID="{7FDC4549-87DD-441F-82C0-CBAC751B6BA6}" presName="aSpace2" presStyleCnt="0"/>
      <dgm:spPr/>
    </dgm:pt>
    <dgm:pt modelId="{2EE1C9BE-46F0-48CB-A875-BAA518879EE9}" type="pres">
      <dgm:prSet presAssocID="{C8FB2CB9-C16C-471F-A66C-5A231331AEEE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5427B805-AB21-409A-B76A-64FEB0543D79}" srcId="{C36E7703-474A-47BA-92F4-128A0D386A6A}" destId="{7FDC4549-87DD-441F-82C0-CBAC751B6BA6}" srcOrd="1" destOrd="0" parTransId="{70418F5A-C593-4C15-B22C-9C5690E7BB7B}" sibTransId="{EFFA64C4-9C70-451A-930F-0EE7AB503765}"/>
    <dgm:cxn modelId="{1045871E-75BB-43A0-8BD7-8823DE958961}" srcId="{C36E7703-474A-47BA-92F4-128A0D386A6A}" destId="{C8FB2CB9-C16C-471F-A66C-5A231331AEEE}" srcOrd="2" destOrd="0" parTransId="{DBD1A645-D8A9-45E2-8F5E-5F2E4D974C9E}" sibTransId="{97DF3BC1-FD80-4424-843B-0D2A3AE0F46F}"/>
    <dgm:cxn modelId="{F0CB3136-35E6-4B19-B9C8-CAA1A0958203}" type="presOf" srcId="{C8FB2CB9-C16C-471F-A66C-5A231331AEEE}" destId="{2EE1C9BE-46F0-48CB-A875-BAA518879EE9}" srcOrd="0" destOrd="0" presId="urn:microsoft.com/office/officeart/2005/8/layout/lProcess2"/>
    <dgm:cxn modelId="{2AD7CE3A-81BE-46F8-BA3C-C1C6761EA8F6}" type="presOf" srcId="{7FDC4549-87DD-441F-82C0-CBAC751B6BA6}" destId="{7C8D8656-6020-4189-B1AD-E03DC0D31269}" srcOrd="0" destOrd="0" presId="urn:microsoft.com/office/officeart/2005/8/layout/lProcess2"/>
    <dgm:cxn modelId="{708B2274-FCAA-47EE-AD99-6DE7F6EDC99B}" type="presOf" srcId="{C36E7703-474A-47BA-92F4-128A0D386A6A}" destId="{8F58074E-DA23-49E5-A6DE-22AAC9741B01}" srcOrd="1" destOrd="0" presId="urn:microsoft.com/office/officeart/2005/8/layout/lProcess2"/>
    <dgm:cxn modelId="{18F18D75-EBBD-4BE6-BB49-CF65363CAF35}" type="presOf" srcId="{7D349ABC-F4FD-4EC1-BC3A-A2C3985FE691}" destId="{88AA7A35-4E06-45C9-B436-179E0F88B332}" srcOrd="0" destOrd="0" presId="urn:microsoft.com/office/officeart/2005/8/layout/lProcess2"/>
    <dgm:cxn modelId="{A3A1D27F-70F9-444A-B3A0-4FDA2E5A3237}" type="presOf" srcId="{C36E7703-474A-47BA-92F4-128A0D386A6A}" destId="{3207C0A7-876C-4559-8D36-0FE0494554BF}" srcOrd="0" destOrd="0" presId="urn:microsoft.com/office/officeart/2005/8/layout/lProcess2"/>
    <dgm:cxn modelId="{AF94AF88-4774-4630-A816-16E485CB5874}" type="presOf" srcId="{8ED30F80-1D21-4659-BB0A-F9452AFC341E}" destId="{18830259-F942-464C-B159-D1485DF3DB18}" srcOrd="0" destOrd="0" presId="urn:microsoft.com/office/officeart/2005/8/layout/lProcess2"/>
    <dgm:cxn modelId="{EA6CD6AB-1BEA-411F-9451-B3FCFB4D82C9}" srcId="{C36E7703-474A-47BA-92F4-128A0D386A6A}" destId="{7D349ABC-F4FD-4EC1-BC3A-A2C3985FE691}" srcOrd="0" destOrd="0" parTransId="{ECA4CE5F-68D8-47ED-AF48-139C38D06B3E}" sibTransId="{DDB8022D-C83E-4991-A790-75E4E3A3C487}"/>
    <dgm:cxn modelId="{0AF57DCD-7085-47F9-940A-251397C1220D}" srcId="{8ED30F80-1D21-4659-BB0A-F9452AFC341E}" destId="{C36E7703-474A-47BA-92F4-128A0D386A6A}" srcOrd="0" destOrd="0" parTransId="{ADC0B6BB-0267-4344-8E14-91155E3BF0FF}" sibTransId="{D17B9C69-E4F7-4564-A64F-8285742B0831}"/>
    <dgm:cxn modelId="{F7815724-F117-4FD5-9828-DAF852566AA3}" type="presParOf" srcId="{18830259-F942-464C-B159-D1485DF3DB18}" destId="{FCCB874F-93E9-41F2-8879-979C1C5E16B2}" srcOrd="0" destOrd="0" presId="urn:microsoft.com/office/officeart/2005/8/layout/lProcess2"/>
    <dgm:cxn modelId="{C9F862C8-A1AF-4FD2-A4EF-9BB756FCB731}" type="presParOf" srcId="{FCCB874F-93E9-41F2-8879-979C1C5E16B2}" destId="{3207C0A7-876C-4559-8D36-0FE0494554BF}" srcOrd="0" destOrd="0" presId="urn:microsoft.com/office/officeart/2005/8/layout/lProcess2"/>
    <dgm:cxn modelId="{A9E8F46A-A03F-48A5-B618-49267E31B6BC}" type="presParOf" srcId="{FCCB874F-93E9-41F2-8879-979C1C5E16B2}" destId="{8F58074E-DA23-49E5-A6DE-22AAC9741B01}" srcOrd="1" destOrd="0" presId="urn:microsoft.com/office/officeart/2005/8/layout/lProcess2"/>
    <dgm:cxn modelId="{0825FFB3-EB66-488B-9F09-6BC359C77356}" type="presParOf" srcId="{FCCB874F-93E9-41F2-8879-979C1C5E16B2}" destId="{3B8022C5-386B-4234-AE17-B653DEA7106D}" srcOrd="2" destOrd="0" presId="urn:microsoft.com/office/officeart/2005/8/layout/lProcess2"/>
    <dgm:cxn modelId="{3C88C6AB-5D08-48CE-BCB9-6CBBD92631FD}" type="presParOf" srcId="{3B8022C5-386B-4234-AE17-B653DEA7106D}" destId="{EA286ED6-166A-4F49-BED1-263B057D5F20}" srcOrd="0" destOrd="0" presId="urn:microsoft.com/office/officeart/2005/8/layout/lProcess2"/>
    <dgm:cxn modelId="{4EBF7A55-6717-4A36-BF4C-163575FD2037}" type="presParOf" srcId="{EA286ED6-166A-4F49-BED1-263B057D5F20}" destId="{88AA7A35-4E06-45C9-B436-179E0F88B332}" srcOrd="0" destOrd="0" presId="urn:microsoft.com/office/officeart/2005/8/layout/lProcess2"/>
    <dgm:cxn modelId="{F0EA6BFF-8F19-4237-B39E-EE08A3F77CB2}" type="presParOf" srcId="{EA286ED6-166A-4F49-BED1-263B057D5F20}" destId="{C10E054A-D8EE-4B80-9C26-F4BBD6A1E7C6}" srcOrd="1" destOrd="0" presId="urn:microsoft.com/office/officeart/2005/8/layout/lProcess2"/>
    <dgm:cxn modelId="{E4B3F619-79E8-46C3-BFEE-F884F45CA900}" type="presParOf" srcId="{EA286ED6-166A-4F49-BED1-263B057D5F20}" destId="{7C8D8656-6020-4189-B1AD-E03DC0D31269}" srcOrd="2" destOrd="0" presId="urn:microsoft.com/office/officeart/2005/8/layout/lProcess2"/>
    <dgm:cxn modelId="{FFF71A76-2055-4947-BE78-80C1100E752D}" type="presParOf" srcId="{EA286ED6-166A-4F49-BED1-263B057D5F20}" destId="{7CD33FF8-76B2-4247-AA86-6F13632FD825}" srcOrd="3" destOrd="0" presId="urn:microsoft.com/office/officeart/2005/8/layout/lProcess2"/>
    <dgm:cxn modelId="{7850DC6B-3720-4C7B-9226-80A8A2F5F956}" type="presParOf" srcId="{EA286ED6-166A-4F49-BED1-263B057D5F20}" destId="{2EE1C9BE-46F0-48CB-A875-BAA518879EE9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2614D3-D41D-4558-BB6E-60F795B38AE6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1D42D435-8C9B-4F7A-A171-C8E20CB8C9B8}">
      <dgm:prSet phldrT="[Text]"/>
      <dgm:spPr/>
      <dgm:t>
        <a:bodyPr/>
        <a:lstStyle/>
        <a:p>
          <a:r>
            <a:rPr lang="en-AU" dirty="0" err="1"/>
            <a:t>Perlu</a:t>
          </a:r>
          <a:r>
            <a:rPr lang="en-AU" dirty="0"/>
            <a:t> </a:t>
          </a:r>
          <a:r>
            <a:rPr lang="en-AU" dirty="0" err="1"/>
            <a:t>melakukan</a:t>
          </a:r>
          <a:r>
            <a:rPr lang="en-AU" dirty="0"/>
            <a:t> </a:t>
          </a:r>
          <a:r>
            <a:rPr lang="en-AU" dirty="0" err="1"/>
            <a:t>standardisasi</a:t>
          </a:r>
          <a:r>
            <a:rPr lang="en-AU" dirty="0"/>
            <a:t> </a:t>
          </a:r>
          <a:r>
            <a:rPr lang="en-AU" dirty="0" err="1"/>
            <a:t>nilai</a:t>
          </a:r>
          <a:r>
            <a:rPr lang="en-AU" dirty="0"/>
            <a:t> </a:t>
          </a:r>
          <a:r>
            <a:rPr lang="en-AU" dirty="0" err="1"/>
            <a:t>seluruh</a:t>
          </a:r>
          <a:r>
            <a:rPr lang="en-AU" dirty="0"/>
            <a:t> features</a:t>
          </a:r>
        </a:p>
      </dgm:t>
    </dgm:pt>
    <dgm:pt modelId="{3B0D6F95-BD66-4B85-855B-ED4780EFE653}" type="parTrans" cxnId="{867E93D0-3270-42DA-AAF1-46368464DBB5}">
      <dgm:prSet/>
      <dgm:spPr/>
      <dgm:t>
        <a:bodyPr/>
        <a:lstStyle/>
        <a:p>
          <a:endParaRPr lang="en-AU"/>
        </a:p>
      </dgm:t>
    </dgm:pt>
    <dgm:pt modelId="{F61768E0-CD95-4644-9735-4E583F8619C2}" type="sibTrans" cxnId="{867E93D0-3270-42DA-AAF1-46368464DBB5}">
      <dgm:prSet/>
      <dgm:spPr/>
      <dgm:t>
        <a:bodyPr/>
        <a:lstStyle/>
        <a:p>
          <a:endParaRPr lang="en-AU"/>
        </a:p>
      </dgm:t>
    </dgm:pt>
    <dgm:pt modelId="{6085D848-15B2-4641-BFE7-AFD6AF72D4A9}">
      <dgm:prSet phldrT="[Text]"/>
      <dgm:spPr/>
      <dgm:t>
        <a:bodyPr/>
        <a:lstStyle/>
        <a:p>
          <a:r>
            <a:rPr lang="en-AU" dirty="0" err="1"/>
            <a:t>Mengurangi</a:t>
          </a:r>
          <a:r>
            <a:rPr lang="en-AU" dirty="0"/>
            <a:t> curse of dimensionality</a:t>
          </a:r>
        </a:p>
      </dgm:t>
    </dgm:pt>
    <dgm:pt modelId="{1CB3BA8C-FB0D-4003-A961-C375607054E7}" type="parTrans" cxnId="{5C9B211C-3E64-4A1D-81FF-7290C896E0DB}">
      <dgm:prSet/>
      <dgm:spPr/>
      <dgm:t>
        <a:bodyPr/>
        <a:lstStyle/>
        <a:p>
          <a:endParaRPr lang="en-AU"/>
        </a:p>
      </dgm:t>
    </dgm:pt>
    <dgm:pt modelId="{BF885165-33A0-4CD5-BE47-AC2A2B338CFE}" type="sibTrans" cxnId="{5C9B211C-3E64-4A1D-81FF-7290C896E0DB}">
      <dgm:prSet/>
      <dgm:spPr/>
      <dgm:t>
        <a:bodyPr/>
        <a:lstStyle/>
        <a:p>
          <a:endParaRPr lang="en-AU"/>
        </a:p>
      </dgm:t>
    </dgm:pt>
    <dgm:pt modelId="{53E48945-B642-4328-9C36-CCED7CDDADDD}">
      <dgm:prSet phldrT="[Text]"/>
      <dgm:spPr/>
      <dgm:t>
        <a:bodyPr/>
        <a:lstStyle/>
        <a:p>
          <a:r>
            <a:rPr lang="en-AU" dirty="0"/>
            <a:t>Data </a:t>
          </a:r>
          <a:r>
            <a:rPr lang="en-AU" dirty="0" err="1"/>
            <a:t>kecil</a:t>
          </a:r>
          <a:r>
            <a:rPr lang="en-AU" dirty="0"/>
            <a:t> </a:t>
          </a:r>
          <a:r>
            <a:rPr lang="en-AU" dirty="0" err="1"/>
            <a:t>lebih</a:t>
          </a:r>
          <a:r>
            <a:rPr lang="en-AU" dirty="0"/>
            <a:t> </a:t>
          </a:r>
          <a:r>
            <a:rPr lang="en-AU" dirty="0" err="1"/>
            <a:t>mudah</a:t>
          </a:r>
          <a:r>
            <a:rPr lang="en-AU" dirty="0"/>
            <a:t> </a:t>
          </a:r>
          <a:r>
            <a:rPr lang="en-AU" dirty="0" err="1"/>
            <a:t>diproses</a:t>
          </a:r>
          <a:r>
            <a:rPr lang="en-AU" dirty="0"/>
            <a:t> / </a:t>
          </a:r>
          <a:r>
            <a:rPr lang="en-AU" dirty="0" err="1"/>
            <a:t>divisualisasi</a:t>
          </a:r>
          <a:endParaRPr lang="en-AU" dirty="0"/>
        </a:p>
      </dgm:t>
    </dgm:pt>
    <dgm:pt modelId="{FC26DD4C-18F3-4062-8BA3-68EAA2FABA4E}" type="parTrans" cxnId="{279F1055-CE42-40CC-9FDD-837001B4A76D}">
      <dgm:prSet/>
      <dgm:spPr/>
      <dgm:t>
        <a:bodyPr/>
        <a:lstStyle/>
        <a:p>
          <a:endParaRPr lang="en-AU"/>
        </a:p>
      </dgm:t>
    </dgm:pt>
    <dgm:pt modelId="{90FAEA9F-AF9E-42E7-8AA6-15B1B5C922C6}" type="sibTrans" cxnId="{279F1055-CE42-40CC-9FDD-837001B4A76D}">
      <dgm:prSet/>
      <dgm:spPr/>
      <dgm:t>
        <a:bodyPr/>
        <a:lstStyle/>
        <a:p>
          <a:endParaRPr lang="en-AU"/>
        </a:p>
      </dgm:t>
    </dgm:pt>
    <dgm:pt modelId="{C4B39559-1FB7-48B2-A17E-5D09D9C89B2A}">
      <dgm:prSet phldrT="[Text]"/>
      <dgm:spPr/>
      <dgm:t>
        <a:bodyPr/>
        <a:lstStyle/>
        <a:p>
          <a:r>
            <a:rPr lang="en-AU" dirty="0" err="1"/>
            <a:t>Tetap</a:t>
          </a:r>
          <a:r>
            <a:rPr lang="en-AU" dirty="0"/>
            <a:t> </a:t>
          </a:r>
          <a:r>
            <a:rPr lang="en-AU" dirty="0" err="1"/>
            <a:t>menyimpan</a:t>
          </a:r>
          <a:r>
            <a:rPr lang="en-AU" dirty="0"/>
            <a:t> </a:t>
          </a:r>
          <a:r>
            <a:rPr lang="en-AU" dirty="0" err="1"/>
            <a:t>informasi</a:t>
          </a:r>
          <a:r>
            <a:rPr lang="en-AU" dirty="0"/>
            <a:t> </a:t>
          </a:r>
          <a:r>
            <a:rPr lang="en-AU" dirty="0" err="1"/>
            <a:t>dari</a:t>
          </a:r>
          <a:r>
            <a:rPr lang="en-AU" dirty="0"/>
            <a:t> data</a:t>
          </a:r>
        </a:p>
      </dgm:t>
    </dgm:pt>
    <dgm:pt modelId="{0BE00D65-490E-4449-A2D0-0BC5DE246FAD}" type="parTrans" cxnId="{1B04C443-CD8B-4A56-B55F-2D0240052072}">
      <dgm:prSet/>
      <dgm:spPr/>
      <dgm:t>
        <a:bodyPr/>
        <a:lstStyle/>
        <a:p>
          <a:endParaRPr lang="en-AU"/>
        </a:p>
      </dgm:t>
    </dgm:pt>
    <dgm:pt modelId="{F3D2ED87-366E-4749-A8AB-9E6D0E95691C}" type="sibTrans" cxnId="{1B04C443-CD8B-4A56-B55F-2D0240052072}">
      <dgm:prSet/>
      <dgm:spPr/>
      <dgm:t>
        <a:bodyPr/>
        <a:lstStyle/>
        <a:p>
          <a:endParaRPr lang="en-AU"/>
        </a:p>
      </dgm:t>
    </dgm:pt>
    <dgm:pt modelId="{742508CD-7FF6-453B-B9E9-50C14043BC37}">
      <dgm:prSet phldrT="[Text]"/>
      <dgm:spPr/>
      <dgm:t>
        <a:bodyPr/>
        <a:lstStyle/>
        <a:p>
          <a:endParaRPr lang="en-AU" dirty="0"/>
        </a:p>
      </dgm:t>
    </dgm:pt>
    <dgm:pt modelId="{7FFE82BC-252D-46B1-8C60-EBBBBA23D230}" type="parTrans" cxnId="{6C2A68EC-BC11-474D-9195-D1C63FFA7951}">
      <dgm:prSet/>
      <dgm:spPr/>
      <dgm:t>
        <a:bodyPr/>
        <a:lstStyle/>
        <a:p>
          <a:endParaRPr lang="en-AU"/>
        </a:p>
      </dgm:t>
    </dgm:pt>
    <dgm:pt modelId="{7F635977-29E5-4B20-B431-ECE7E0D5C269}" type="sibTrans" cxnId="{6C2A68EC-BC11-474D-9195-D1C63FFA7951}">
      <dgm:prSet/>
      <dgm:spPr/>
      <dgm:t>
        <a:bodyPr/>
        <a:lstStyle/>
        <a:p>
          <a:endParaRPr lang="en-AU"/>
        </a:p>
      </dgm:t>
    </dgm:pt>
    <dgm:pt modelId="{F47D201A-933B-40C7-AB37-5A70E189749C}">
      <dgm:prSet phldrT="[Text]"/>
      <dgm:spPr/>
      <dgm:t>
        <a:bodyPr/>
        <a:lstStyle/>
        <a:p>
          <a:r>
            <a:rPr lang="en-AU" dirty="0"/>
            <a:t>Ada </a:t>
          </a:r>
          <a:r>
            <a:rPr lang="en-AU" dirty="0" err="1"/>
            <a:t>informasi</a:t>
          </a:r>
          <a:r>
            <a:rPr lang="en-AU" dirty="0"/>
            <a:t> yang </a:t>
          </a:r>
          <a:r>
            <a:rPr lang="en-AU" dirty="0" err="1"/>
            <a:t>hilang</a:t>
          </a:r>
          <a:endParaRPr lang="en-AU" dirty="0"/>
        </a:p>
      </dgm:t>
    </dgm:pt>
    <dgm:pt modelId="{9F2C078F-2944-4D1E-8EF3-231046CDE3F9}" type="parTrans" cxnId="{7C4C159A-A67B-49FF-84BC-CFF6F9CDCA98}">
      <dgm:prSet/>
      <dgm:spPr/>
      <dgm:t>
        <a:bodyPr/>
        <a:lstStyle/>
        <a:p>
          <a:endParaRPr lang="en-AU"/>
        </a:p>
      </dgm:t>
    </dgm:pt>
    <dgm:pt modelId="{54FA6D11-B498-4528-9E0D-0185D5D047F9}" type="sibTrans" cxnId="{7C4C159A-A67B-49FF-84BC-CFF6F9CDCA98}">
      <dgm:prSet/>
      <dgm:spPr/>
      <dgm:t>
        <a:bodyPr/>
        <a:lstStyle/>
        <a:p>
          <a:endParaRPr lang="en-AU"/>
        </a:p>
      </dgm:t>
    </dgm:pt>
    <dgm:pt modelId="{AA6C1455-E254-4058-ABA0-E0FE78DDE1A4}">
      <dgm:prSet phldrT="[Text]"/>
      <dgm:spPr/>
      <dgm:t>
        <a:bodyPr/>
        <a:lstStyle/>
        <a:p>
          <a:r>
            <a:rPr lang="en-AU" dirty="0"/>
            <a:t>Data yang </a:t>
          </a:r>
          <a:r>
            <a:rPr lang="en-AU" dirty="0" err="1"/>
            <a:t>telah</a:t>
          </a:r>
          <a:r>
            <a:rPr lang="en-AU" dirty="0"/>
            <a:t> </a:t>
          </a:r>
          <a:r>
            <a:rPr lang="en-AU" dirty="0" err="1"/>
            <a:t>ditransformasi</a:t>
          </a:r>
          <a:r>
            <a:rPr lang="en-AU" dirty="0"/>
            <a:t> </a:t>
          </a:r>
          <a:r>
            <a:rPr lang="en-AU" dirty="0" err="1"/>
            <a:t>tidak</a:t>
          </a:r>
          <a:r>
            <a:rPr lang="en-AU" dirty="0"/>
            <a:t> </a:t>
          </a:r>
          <a:r>
            <a:rPr lang="en-AU" dirty="0" err="1"/>
            <a:t>dapat</a:t>
          </a:r>
          <a:r>
            <a:rPr lang="en-AU" dirty="0"/>
            <a:t> </a:t>
          </a:r>
          <a:r>
            <a:rPr lang="en-AU" dirty="0" err="1"/>
            <a:t>dikembalikan</a:t>
          </a:r>
          <a:r>
            <a:rPr lang="en-AU" dirty="0"/>
            <a:t> </a:t>
          </a:r>
          <a:r>
            <a:rPr lang="en-AU" dirty="0" err="1"/>
            <a:t>ke</a:t>
          </a:r>
          <a:r>
            <a:rPr lang="en-AU" dirty="0"/>
            <a:t> </a:t>
          </a:r>
          <a:r>
            <a:rPr lang="en-AU" dirty="0" err="1"/>
            <a:t>bentuk</a:t>
          </a:r>
          <a:r>
            <a:rPr lang="en-AU" dirty="0"/>
            <a:t> </a:t>
          </a:r>
          <a:r>
            <a:rPr lang="en-AU" dirty="0" err="1"/>
            <a:t>semula</a:t>
          </a:r>
          <a:endParaRPr lang="en-AU" dirty="0"/>
        </a:p>
      </dgm:t>
    </dgm:pt>
    <dgm:pt modelId="{A315EAC2-26DD-44C8-8354-5796876C5CD1}" type="parTrans" cxnId="{CD454053-D710-47A5-9353-354469F7647B}">
      <dgm:prSet/>
      <dgm:spPr/>
      <dgm:t>
        <a:bodyPr/>
        <a:lstStyle/>
        <a:p>
          <a:endParaRPr lang="en-AU"/>
        </a:p>
      </dgm:t>
    </dgm:pt>
    <dgm:pt modelId="{70AF9FC9-C32E-47B6-AFA6-93171E178929}" type="sibTrans" cxnId="{CD454053-D710-47A5-9353-354469F7647B}">
      <dgm:prSet/>
      <dgm:spPr/>
      <dgm:t>
        <a:bodyPr/>
        <a:lstStyle/>
        <a:p>
          <a:endParaRPr lang="en-AU"/>
        </a:p>
      </dgm:t>
    </dgm:pt>
    <dgm:pt modelId="{C93CC814-2380-4504-B40C-7C1853BA0C7E}">
      <dgm:prSet phldrT="[Text]"/>
      <dgm:spPr/>
      <dgm:t>
        <a:bodyPr/>
        <a:lstStyle/>
        <a:p>
          <a:endParaRPr lang="en-AU" dirty="0"/>
        </a:p>
      </dgm:t>
    </dgm:pt>
    <dgm:pt modelId="{498319A3-0A76-4918-B7E5-943BF133BD7C}" type="parTrans" cxnId="{34385B72-BA7A-453F-A8F5-B9670682CBB7}">
      <dgm:prSet/>
      <dgm:spPr/>
      <dgm:t>
        <a:bodyPr/>
        <a:lstStyle/>
        <a:p>
          <a:endParaRPr lang="en-AU"/>
        </a:p>
      </dgm:t>
    </dgm:pt>
    <dgm:pt modelId="{7AC2158B-753D-470B-B7BF-82F1D9912003}" type="sibTrans" cxnId="{34385B72-BA7A-453F-A8F5-B9670682CBB7}">
      <dgm:prSet/>
      <dgm:spPr/>
      <dgm:t>
        <a:bodyPr/>
        <a:lstStyle/>
        <a:p>
          <a:endParaRPr lang="en-AU"/>
        </a:p>
      </dgm:t>
    </dgm:pt>
    <dgm:pt modelId="{4BC55C83-00F7-48E7-8A34-EB771070698D}">
      <dgm:prSet phldrT="[Text]"/>
      <dgm:spPr/>
      <dgm:t>
        <a:bodyPr/>
        <a:lstStyle/>
        <a:p>
          <a:r>
            <a:rPr lang="en-AU" dirty="0" err="1"/>
            <a:t>Mengurangi</a:t>
          </a:r>
          <a:r>
            <a:rPr lang="en-AU" dirty="0"/>
            <a:t> accuracy </a:t>
          </a:r>
          <a:r>
            <a:rPr lang="en-AU" dirty="0" err="1"/>
            <a:t>untuk</a:t>
          </a:r>
          <a:r>
            <a:rPr lang="en-AU" dirty="0"/>
            <a:t> </a:t>
          </a:r>
          <a:r>
            <a:rPr lang="en-AU" dirty="0" err="1"/>
            <a:t>meningkatkan</a:t>
          </a:r>
          <a:r>
            <a:rPr lang="en-AU" dirty="0"/>
            <a:t> </a:t>
          </a:r>
          <a:r>
            <a:rPr lang="en-AU" dirty="0" err="1"/>
            <a:t>generalisasi</a:t>
          </a:r>
          <a:endParaRPr lang="en-AU" dirty="0"/>
        </a:p>
      </dgm:t>
    </dgm:pt>
    <dgm:pt modelId="{28CB9A11-A052-4A5D-944C-FAA1558D1977}" type="parTrans" cxnId="{E1347F2A-293A-4A42-8010-F92125259788}">
      <dgm:prSet/>
      <dgm:spPr/>
      <dgm:t>
        <a:bodyPr/>
        <a:lstStyle/>
        <a:p>
          <a:endParaRPr lang="en-AU"/>
        </a:p>
      </dgm:t>
    </dgm:pt>
    <dgm:pt modelId="{6F3A651B-EF21-4FDD-BC2D-2B50D396572A}" type="sibTrans" cxnId="{E1347F2A-293A-4A42-8010-F92125259788}">
      <dgm:prSet/>
      <dgm:spPr/>
      <dgm:t>
        <a:bodyPr/>
        <a:lstStyle/>
        <a:p>
          <a:endParaRPr lang="en-AU"/>
        </a:p>
      </dgm:t>
    </dgm:pt>
    <dgm:pt modelId="{DBF055F8-4101-4072-B88F-A6B4706F80D1}" type="pres">
      <dgm:prSet presAssocID="{482614D3-D41D-4558-BB6E-60F795B38AE6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EC6E8992-E66F-4858-9309-85741667A3BC}" type="pres">
      <dgm:prSet presAssocID="{482614D3-D41D-4558-BB6E-60F795B38AE6}" presName="Background" presStyleLbl="bgImgPlace1" presStyleIdx="0" presStyleCnt="1"/>
      <dgm:spPr/>
    </dgm:pt>
    <dgm:pt modelId="{373B6CF6-60BD-46FC-8974-B438AF8D5E40}" type="pres">
      <dgm:prSet presAssocID="{482614D3-D41D-4558-BB6E-60F795B38AE6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ED31531B-8C03-43FD-9999-85FDD0FA4175}" type="pres">
      <dgm:prSet presAssocID="{482614D3-D41D-4558-BB6E-60F795B38AE6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E400FA9-2DAD-43C8-956C-51259F2A2ECB}" type="pres">
      <dgm:prSet presAssocID="{482614D3-D41D-4558-BB6E-60F795B38AE6}" presName="Plus" presStyleLbl="alignNode1" presStyleIdx="0" presStyleCnt="2"/>
      <dgm:spPr/>
    </dgm:pt>
    <dgm:pt modelId="{416B92D1-4C66-4519-A050-6A649896F790}" type="pres">
      <dgm:prSet presAssocID="{482614D3-D41D-4558-BB6E-60F795B38AE6}" presName="Minus" presStyleLbl="alignNode1" presStyleIdx="1" presStyleCnt="2"/>
      <dgm:spPr/>
    </dgm:pt>
    <dgm:pt modelId="{F3E2CF8F-C73B-4A6A-BC73-A52F3BEFB82B}" type="pres">
      <dgm:prSet presAssocID="{482614D3-D41D-4558-BB6E-60F795B38AE6}" presName="Divider" presStyleLbl="parChTrans1D1" presStyleIdx="0" presStyleCnt="1"/>
      <dgm:spPr/>
    </dgm:pt>
  </dgm:ptLst>
  <dgm:cxnLst>
    <dgm:cxn modelId="{FBE9390A-ED49-4867-952C-F02976EEEC58}" type="presOf" srcId="{C93CC814-2380-4504-B40C-7C1853BA0C7E}" destId="{373B6CF6-60BD-46FC-8974-B438AF8D5E40}" srcOrd="0" destOrd="0" presId="urn:microsoft.com/office/officeart/2009/3/layout/PlusandMinus"/>
    <dgm:cxn modelId="{13B5A91A-26BA-4111-BF90-7763CB572B57}" type="presOf" srcId="{482614D3-D41D-4558-BB6E-60F795B38AE6}" destId="{DBF055F8-4101-4072-B88F-A6B4706F80D1}" srcOrd="0" destOrd="0" presId="urn:microsoft.com/office/officeart/2009/3/layout/PlusandMinus"/>
    <dgm:cxn modelId="{5C9B211C-3E64-4A1D-81FF-7290C896E0DB}" srcId="{C93CC814-2380-4504-B40C-7C1853BA0C7E}" destId="{6085D848-15B2-4641-BFE7-AFD6AF72D4A9}" srcOrd="0" destOrd="0" parTransId="{1CB3BA8C-FB0D-4003-A961-C375607054E7}" sibTransId="{BF885165-33A0-4CD5-BE47-AC2A2B338CFE}"/>
    <dgm:cxn modelId="{9FEE771C-8D7F-4A97-A105-934CB1E932BC}" type="presOf" srcId="{4BC55C83-00F7-48E7-8A34-EB771070698D}" destId="{373B6CF6-60BD-46FC-8974-B438AF8D5E40}" srcOrd="0" destOrd="4" presId="urn:microsoft.com/office/officeart/2009/3/layout/PlusandMinus"/>
    <dgm:cxn modelId="{81254520-9940-4FA2-826A-E9697B980524}" type="presOf" srcId="{1D42D435-8C9B-4F7A-A171-C8E20CB8C9B8}" destId="{ED31531B-8C03-43FD-9999-85FDD0FA4175}" srcOrd="0" destOrd="1" presId="urn:microsoft.com/office/officeart/2009/3/layout/PlusandMinus"/>
    <dgm:cxn modelId="{E1347F2A-293A-4A42-8010-F92125259788}" srcId="{C93CC814-2380-4504-B40C-7C1853BA0C7E}" destId="{4BC55C83-00F7-48E7-8A34-EB771070698D}" srcOrd="3" destOrd="0" parTransId="{28CB9A11-A052-4A5D-944C-FAA1558D1977}" sibTransId="{6F3A651B-EF21-4FDD-BC2D-2B50D396572A}"/>
    <dgm:cxn modelId="{37B95A63-D044-4E63-A0B0-7D530CB95A80}" type="presOf" srcId="{742508CD-7FF6-453B-B9E9-50C14043BC37}" destId="{ED31531B-8C03-43FD-9999-85FDD0FA4175}" srcOrd="0" destOrd="0" presId="urn:microsoft.com/office/officeart/2009/3/layout/PlusandMinus"/>
    <dgm:cxn modelId="{1B04C443-CD8B-4A56-B55F-2D0240052072}" srcId="{C93CC814-2380-4504-B40C-7C1853BA0C7E}" destId="{C4B39559-1FB7-48B2-A17E-5D09D9C89B2A}" srcOrd="2" destOrd="0" parTransId="{0BE00D65-490E-4449-A2D0-0BC5DE246FAD}" sibTransId="{F3D2ED87-366E-4749-A8AB-9E6D0E95691C}"/>
    <dgm:cxn modelId="{9C40E44A-B7F5-4FD0-ABD6-FC39E0E282F7}" type="presOf" srcId="{6085D848-15B2-4641-BFE7-AFD6AF72D4A9}" destId="{373B6CF6-60BD-46FC-8974-B438AF8D5E40}" srcOrd="0" destOrd="1" presId="urn:microsoft.com/office/officeart/2009/3/layout/PlusandMinus"/>
    <dgm:cxn modelId="{34385B72-BA7A-453F-A8F5-B9670682CBB7}" srcId="{482614D3-D41D-4558-BB6E-60F795B38AE6}" destId="{C93CC814-2380-4504-B40C-7C1853BA0C7E}" srcOrd="0" destOrd="0" parTransId="{498319A3-0A76-4918-B7E5-943BF133BD7C}" sibTransId="{7AC2158B-753D-470B-B7BF-82F1D9912003}"/>
    <dgm:cxn modelId="{CD454053-D710-47A5-9353-354469F7647B}" srcId="{742508CD-7FF6-453B-B9E9-50C14043BC37}" destId="{AA6C1455-E254-4058-ABA0-E0FE78DDE1A4}" srcOrd="2" destOrd="0" parTransId="{A315EAC2-26DD-44C8-8354-5796876C5CD1}" sibTransId="{70AF9FC9-C32E-47B6-AFA6-93171E178929}"/>
    <dgm:cxn modelId="{279F1055-CE42-40CC-9FDD-837001B4A76D}" srcId="{C93CC814-2380-4504-B40C-7C1853BA0C7E}" destId="{53E48945-B642-4328-9C36-CCED7CDDADDD}" srcOrd="1" destOrd="0" parTransId="{FC26DD4C-18F3-4062-8BA3-68EAA2FABA4E}" sibTransId="{90FAEA9F-AF9E-42E7-8AA6-15B1B5C922C6}"/>
    <dgm:cxn modelId="{B876B378-A19E-411E-9193-0F8CBF3AC956}" type="presOf" srcId="{C4B39559-1FB7-48B2-A17E-5D09D9C89B2A}" destId="{373B6CF6-60BD-46FC-8974-B438AF8D5E40}" srcOrd="0" destOrd="3" presId="urn:microsoft.com/office/officeart/2009/3/layout/PlusandMinus"/>
    <dgm:cxn modelId="{A3F81190-6728-406B-9D73-642305D32007}" type="presOf" srcId="{53E48945-B642-4328-9C36-CCED7CDDADDD}" destId="{373B6CF6-60BD-46FC-8974-B438AF8D5E40}" srcOrd="0" destOrd="2" presId="urn:microsoft.com/office/officeart/2009/3/layout/PlusandMinus"/>
    <dgm:cxn modelId="{7C4C159A-A67B-49FF-84BC-CFF6F9CDCA98}" srcId="{742508CD-7FF6-453B-B9E9-50C14043BC37}" destId="{F47D201A-933B-40C7-AB37-5A70E189749C}" srcOrd="1" destOrd="0" parTransId="{9F2C078F-2944-4D1E-8EF3-231046CDE3F9}" sibTransId="{54FA6D11-B498-4528-9E0D-0185D5D047F9}"/>
    <dgm:cxn modelId="{2C0A27B4-D578-4ABA-AE2C-7F83D86FAFD4}" type="presOf" srcId="{AA6C1455-E254-4058-ABA0-E0FE78DDE1A4}" destId="{ED31531B-8C03-43FD-9999-85FDD0FA4175}" srcOrd="0" destOrd="3" presId="urn:microsoft.com/office/officeart/2009/3/layout/PlusandMinus"/>
    <dgm:cxn modelId="{BB9731C4-4F76-437D-84FA-784B3F8405C3}" type="presOf" srcId="{F47D201A-933B-40C7-AB37-5A70E189749C}" destId="{ED31531B-8C03-43FD-9999-85FDD0FA4175}" srcOrd="0" destOrd="2" presId="urn:microsoft.com/office/officeart/2009/3/layout/PlusandMinus"/>
    <dgm:cxn modelId="{867E93D0-3270-42DA-AAF1-46368464DBB5}" srcId="{742508CD-7FF6-453B-B9E9-50C14043BC37}" destId="{1D42D435-8C9B-4F7A-A171-C8E20CB8C9B8}" srcOrd="0" destOrd="0" parTransId="{3B0D6F95-BD66-4B85-855B-ED4780EFE653}" sibTransId="{F61768E0-CD95-4644-9735-4E583F8619C2}"/>
    <dgm:cxn modelId="{6C2A68EC-BC11-474D-9195-D1C63FFA7951}" srcId="{482614D3-D41D-4558-BB6E-60F795B38AE6}" destId="{742508CD-7FF6-453B-B9E9-50C14043BC37}" srcOrd="1" destOrd="0" parTransId="{7FFE82BC-252D-46B1-8C60-EBBBBA23D230}" sibTransId="{7F635977-29E5-4B20-B431-ECE7E0D5C269}"/>
    <dgm:cxn modelId="{817F331D-79FE-4238-8F11-3849D7D04DE6}" type="presParOf" srcId="{DBF055F8-4101-4072-B88F-A6B4706F80D1}" destId="{EC6E8992-E66F-4858-9309-85741667A3BC}" srcOrd="0" destOrd="0" presId="urn:microsoft.com/office/officeart/2009/3/layout/PlusandMinus"/>
    <dgm:cxn modelId="{98FF3FDA-327C-48E5-A71A-BC11428FD6CF}" type="presParOf" srcId="{DBF055F8-4101-4072-B88F-A6B4706F80D1}" destId="{373B6CF6-60BD-46FC-8974-B438AF8D5E40}" srcOrd="1" destOrd="0" presId="urn:microsoft.com/office/officeart/2009/3/layout/PlusandMinus"/>
    <dgm:cxn modelId="{E899944B-9481-4564-BC1E-DD35E219C40E}" type="presParOf" srcId="{DBF055F8-4101-4072-B88F-A6B4706F80D1}" destId="{ED31531B-8C03-43FD-9999-85FDD0FA4175}" srcOrd="2" destOrd="0" presId="urn:microsoft.com/office/officeart/2009/3/layout/PlusandMinus"/>
    <dgm:cxn modelId="{9A4A99A4-6F31-4155-9C0F-FF3BB8CF3D22}" type="presParOf" srcId="{DBF055F8-4101-4072-B88F-A6B4706F80D1}" destId="{BE400FA9-2DAD-43C8-956C-51259F2A2ECB}" srcOrd="3" destOrd="0" presId="urn:microsoft.com/office/officeart/2009/3/layout/PlusandMinus"/>
    <dgm:cxn modelId="{A0C768F1-53E0-49D1-AE6E-4F2CBAA89B48}" type="presParOf" srcId="{DBF055F8-4101-4072-B88F-A6B4706F80D1}" destId="{416B92D1-4C66-4519-A050-6A649896F790}" srcOrd="4" destOrd="0" presId="urn:microsoft.com/office/officeart/2009/3/layout/PlusandMinus"/>
    <dgm:cxn modelId="{7C9D1D1E-91A4-420E-B4E1-ED9F5683441F}" type="presParOf" srcId="{DBF055F8-4101-4072-B88F-A6B4706F80D1}" destId="{F3E2CF8F-C73B-4A6A-BC73-A52F3BEFB82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A542DE-F1E0-4052-8FAD-A83A543ADEC1}" type="doc">
      <dgm:prSet loTypeId="urn:microsoft.com/office/officeart/2005/8/layout/h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60ABCEB0-EBA4-4179-9C65-F5E549D0AFD5}">
      <dgm:prSet phldrT="[Text]"/>
      <dgm:spPr/>
      <dgm:t>
        <a:bodyPr/>
        <a:lstStyle/>
        <a:p>
          <a:r>
            <a:rPr lang="en-AU" dirty="0"/>
            <a:t>Labelling is expensive</a:t>
          </a:r>
        </a:p>
      </dgm:t>
    </dgm:pt>
    <dgm:pt modelId="{FA732912-BB34-4C92-87F9-03A6EC361C21}" type="parTrans" cxnId="{3802B91B-F474-4570-B045-72C9C231F4BC}">
      <dgm:prSet/>
      <dgm:spPr/>
      <dgm:t>
        <a:bodyPr/>
        <a:lstStyle/>
        <a:p>
          <a:endParaRPr lang="en-AU"/>
        </a:p>
      </dgm:t>
    </dgm:pt>
    <dgm:pt modelId="{4818FEE4-0351-425A-864F-D2C8871E1443}" type="sibTrans" cxnId="{3802B91B-F474-4570-B045-72C9C231F4BC}">
      <dgm:prSet/>
      <dgm:spPr/>
      <dgm:t>
        <a:bodyPr/>
        <a:lstStyle/>
        <a:p>
          <a:endParaRPr lang="en-AU"/>
        </a:p>
      </dgm:t>
    </dgm:pt>
    <dgm:pt modelId="{51BC43F3-AA59-42FC-813D-8B06D3D9EE30}">
      <dgm:prSet phldrT="[Text]"/>
      <dgm:spPr/>
      <dgm:t>
        <a:bodyPr/>
        <a:lstStyle/>
        <a:p>
          <a:r>
            <a:rPr lang="en-AU" dirty="0"/>
            <a:t>Human / Expertise</a:t>
          </a:r>
        </a:p>
      </dgm:t>
    </dgm:pt>
    <dgm:pt modelId="{7722D13F-D07E-4CCA-AFD9-2A4BEC81CA01}" type="parTrans" cxnId="{EF1431D8-E6BF-4A7E-92BD-D2B9FA8ED7CA}">
      <dgm:prSet/>
      <dgm:spPr/>
      <dgm:t>
        <a:bodyPr/>
        <a:lstStyle/>
        <a:p>
          <a:endParaRPr lang="en-AU"/>
        </a:p>
      </dgm:t>
    </dgm:pt>
    <dgm:pt modelId="{ABDE7C75-D8B2-4D7D-8820-CCDA3B326995}" type="sibTrans" cxnId="{EF1431D8-E6BF-4A7E-92BD-D2B9FA8ED7CA}">
      <dgm:prSet/>
      <dgm:spPr/>
      <dgm:t>
        <a:bodyPr/>
        <a:lstStyle/>
        <a:p>
          <a:endParaRPr lang="en-AU"/>
        </a:p>
      </dgm:t>
    </dgm:pt>
    <dgm:pt modelId="{9DB98C24-262A-4127-A474-59A37277ECCB}">
      <dgm:prSet phldrT="[Text]"/>
      <dgm:spPr/>
      <dgm:t>
        <a:bodyPr/>
        <a:lstStyle/>
        <a:p>
          <a:r>
            <a:rPr lang="en-AU" dirty="0"/>
            <a:t>Time</a:t>
          </a:r>
        </a:p>
      </dgm:t>
    </dgm:pt>
    <dgm:pt modelId="{734F7EF5-A827-475C-9E35-802BD564DDB4}" type="parTrans" cxnId="{2FB9ABD5-3D95-47BC-96AA-129DE41A56F8}">
      <dgm:prSet/>
      <dgm:spPr/>
      <dgm:t>
        <a:bodyPr/>
        <a:lstStyle/>
        <a:p>
          <a:endParaRPr lang="en-AU"/>
        </a:p>
      </dgm:t>
    </dgm:pt>
    <dgm:pt modelId="{AF953899-62E8-4CD9-8397-934E8AAA1801}" type="sibTrans" cxnId="{2FB9ABD5-3D95-47BC-96AA-129DE41A56F8}">
      <dgm:prSet/>
      <dgm:spPr/>
      <dgm:t>
        <a:bodyPr/>
        <a:lstStyle/>
        <a:p>
          <a:endParaRPr lang="en-AU"/>
        </a:p>
      </dgm:t>
    </dgm:pt>
    <dgm:pt modelId="{A77741E4-62C3-4F7A-BD32-C1B40EB68B19}">
      <dgm:prSet phldrT="[Text]"/>
      <dgm:spPr/>
      <dgm:t>
        <a:bodyPr/>
        <a:lstStyle/>
        <a:p>
          <a:r>
            <a:rPr lang="en-AU" dirty="0"/>
            <a:t>Cost</a:t>
          </a:r>
        </a:p>
      </dgm:t>
    </dgm:pt>
    <dgm:pt modelId="{791FD948-6EC7-4934-9954-A6904FC70931}" type="parTrans" cxnId="{88BCD473-F59B-4F4E-ABC8-96BA47527F12}">
      <dgm:prSet/>
      <dgm:spPr/>
      <dgm:t>
        <a:bodyPr/>
        <a:lstStyle/>
        <a:p>
          <a:endParaRPr lang="en-AU"/>
        </a:p>
      </dgm:t>
    </dgm:pt>
    <dgm:pt modelId="{E64527BE-AE74-4CDA-8EBA-F57D6568309F}" type="sibTrans" cxnId="{88BCD473-F59B-4F4E-ABC8-96BA47527F12}">
      <dgm:prSet/>
      <dgm:spPr/>
      <dgm:t>
        <a:bodyPr/>
        <a:lstStyle/>
        <a:p>
          <a:endParaRPr lang="en-AU"/>
        </a:p>
      </dgm:t>
    </dgm:pt>
    <dgm:pt modelId="{9E036B3D-8FD2-430A-B150-22FB76BE3A54}" type="pres">
      <dgm:prSet presAssocID="{19A542DE-F1E0-4052-8FAD-A83A543ADEC1}" presName="composite" presStyleCnt="0">
        <dgm:presLayoutVars>
          <dgm:chMax val="1"/>
          <dgm:dir/>
          <dgm:resizeHandles val="exact"/>
        </dgm:presLayoutVars>
      </dgm:prSet>
      <dgm:spPr/>
    </dgm:pt>
    <dgm:pt modelId="{B471E51E-B983-4DEF-B3BF-36821DB07B31}" type="pres">
      <dgm:prSet presAssocID="{60ABCEB0-EBA4-4179-9C65-F5E549D0AFD5}" presName="roof" presStyleLbl="dkBgShp" presStyleIdx="0" presStyleCnt="2"/>
      <dgm:spPr/>
    </dgm:pt>
    <dgm:pt modelId="{8BD2842C-218A-47AB-9D64-EFA96A2279D4}" type="pres">
      <dgm:prSet presAssocID="{60ABCEB0-EBA4-4179-9C65-F5E549D0AFD5}" presName="pillars" presStyleCnt="0"/>
      <dgm:spPr/>
    </dgm:pt>
    <dgm:pt modelId="{B71C2E4F-40E7-4B67-A837-A9C902F4C5FA}" type="pres">
      <dgm:prSet presAssocID="{60ABCEB0-EBA4-4179-9C65-F5E549D0AFD5}" presName="pillar1" presStyleLbl="node1" presStyleIdx="0" presStyleCnt="3">
        <dgm:presLayoutVars>
          <dgm:bulletEnabled val="1"/>
        </dgm:presLayoutVars>
      </dgm:prSet>
      <dgm:spPr/>
    </dgm:pt>
    <dgm:pt modelId="{0E5219CC-55D1-4161-BCF1-E9CAA7AFD352}" type="pres">
      <dgm:prSet presAssocID="{9DB98C24-262A-4127-A474-59A37277ECCB}" presName="pillarX" presStyleLbl="node1" presStyleIdx="1" presStyleCnt="3">
        <dgm:presLayoutVars>
          <dgm:bulletEnabled val="1"/>
        </dgm:presLayoutVars>
      </dgm:prSet>
      <dgm:spPr/>
    </dgm:pt>
    <dgm:pt modelId="{025E5F6C-EFED-4A94-8ABD-8C18E249C16D}" type="pres">
      <dgm:prSet presAssocID="{A77741E4-62C3-4F7A-BD32-C1B40EB68B19}" presName="pillarX" presStyleLbl="node1" presStyleIdx="2" presStyleCnt="3">
        <dgm:presLayoutVars>
          <dgm:bulletEnabled val="1"/>
        </dgm:presLayoutVars>
      </dgm:prSet>
      <dgm:spPr/>
    </dgm:pt>
    <dgm:pt modelId="{85C581A5-226D-47D1-AE0E-9872B22895BF}" type="pres">
      <dgm:prSet presAssocID="{60ABCEB0-EBA4-4179-9C65-F5E549D0AFD5}" presName="base" presStyleLbl="dkBgShp" presStyleIdx="1" presStyleCnt="2"/>
      <dgm:spPr/>
    </dgm:pt>
  </dgm:ptLst>
  <dgm:cxnLst>
    <dgm:cxn modelId="{63462F0A-DFE9-489B-BE4E-EDA730DB0851}" type="presOf" srcId="{A77741E4-62C3-4F7A-BD32-C1B40EB68B19}" destId="{025E5F6C-EFED-4A94-8ABD-8C18E249C16D}" srcOrd="0" destOrd="0" presId="urn:microsoft.com/office/officeart/2005/8/layout/hList3"/>
    <dgm:cxn modelId="{ACFF5A1B-89C9-4C4A-B56A-5C5844638C5E}" type="presOf" srcId="{19A542DE-F1E0-4052-8FAD-A83A543ADEC1}" destId="{9E036B3D-8FD2-430A-B150-22FB76BE3A54}" srcOrd="0" destOrd="0" presId="urn:microsoft.com/office/officeart/2005/8/layout/hList3"/>
    <dgm:cxn modelId="{3802B91B-F474-4570-B045-72C9C231F4BC}" srcId="{19A542DE-F1E0-4052-8FAD-A83A543ADEC1}" destId="{60ABCEB0-EBA4-4179-9C65-F5E549D0AFD5}" srcOrd="0" destOrd="0" parTransId="{FA732912-BB34-4C92-87F9-03A6EC361C21}" sibTransId="{4818FEE4-0351-425A-864F-D2C8871E1443}"/>
    <dgm:cxn modelId="{88BCD473-F59B-4F4E-ABC8-96BA47527F12}" srcId="{60ABCEB0-EBA4-4179-9C65-F5E549D0AFD5}" destId="{A77741E4-62C3-4F7A-BD32-C1B40EB68B19}" srcOrd="2" destOrd="0" parTransId="{791FD948-6EC7-4934-9954-A6904FC70931}" sibTransId="{E64527BE-AE74-4CDA-8EBA-F57D6568309F}"/>
    <dgm:cxn modelId="{7BA2469D-3CC4-4573-A240-92CF2F0126A3}" type="presOf" srcId="{9DB98C24-262A-4127-A474-59A37277ECCB}" destId="{0E5219CC-55D1-4161-BCF1-E9CAA7AFD352}" srcOrd="0" destOrd="0" presId="urn:microsoft.com/office/officeart/2005/8/layout/hList3"/>
    <dgm:cxn modelId="{5A1D67C9-72E4-44B8-AF30-CF6CA0D32AFE}" type="presOf" srcId="{60ABCEB0-EBA4-4179-9C65-F5E549D0AFD5}" destId="{B471E51E-B983-4DEF-B3BF-36821DB07B31}" srcOrd="0" destOrd="0" presId="urn:microsoft.com/office/officeart/2005/8/layout/hList3"/>
    <dgm:cxn modelId="{2FB9ABD5-3D95-47BC-96AA-129DE41A56F8}" srcId="{60ABCEB0-EBA4-4179-9C65-F5E549D0AFD5}" destId="{9DB98C24-262A-4127-A474-59A37277ECCB}" srcOrd="1" destOrd="0" parTransId="{734F7EF5-A827-475C-9E35-802BD564DDB4}" sibTransId="{AF953899-62E8-4CD9-8397-934E8AAA1801}"/>
    <dgm:cxn modelId="{EF1431D8-E6BF-4A7E-92BD-D2B9FA8ED7CA}" srcId="{60ABCEB0-EBA4-4179-9C65-F5E549D0AFD5}" destId="{51BC43F3-AA59-42FC-813D-8B06D3D9EE30}" srcOrd="0" destOrd="0" parTransId="{7722D13F-D07E-4CCA-AFD9-2A4BEC81CA01}" sibTransId="{ABDE7C75-D8B2-4D7D-8820-CCDA3B326995}"/>
    <dgm:cxn modelId="{7C6BA6F9-8792-4F3D-854C-6D18C0FBE10F}" type="presOf" srcId="{51BC43F3-AA59-42FC-813D-8B06D3D9EE30}" destId="{B71C2E4F-40E7-4B67-A837-A9C902F4C5FA}" srcOrd="0" destOrd="0" presId="urn:microsoft.com/office/officeart/2005/8/layout/hList3"/>
    <dgm:cxn modelId="{F7CD4899-78F1-4B9C-82F8-C964B2A33602}" type="presParOf" srcId="{9E036B3D-8FD2-430A-B150-22FB76BE3A54}" destId="{B471E51E-B983-4DEF-B3BF-36821DB07B31}" srcOrd="0" destOrd="0" presId="urn:microsoft.com/office/officeart/2005/8/layout/hList3"/>
    <dgm:cxn modelId="{7647C253-1854-4527-BEA1-228E813C46B6}" type="presParOf" srcId="{9E036B3D-8FD2-430A-B150-22FB76BE3A54}" destId="{8BD2842C-218A-47AB-9D64-EFA96A2279D4}" srcOrd="1" destOrd="0" presId="urn:microsoft.com/office/officeart/2005/8/layout/hList3"/>
    <dgm:cxn modelId="{43B63F57-4AB6-446A-88FF-DF5C9C09E020}" type="presParOf" srcId="{8BD2842C-218A-47AB-9D64-EFA96A2279D4}" destId="{B71C2E4F-40E7-4B67-A837-A9C902F4C5FA}" srcOrd="0" destOrd="0" presId="urn:microsoft.com/office/officeart/2005/8/layout/hList3"/>
    <dgm:cxn modelId="{C093CFF1-44DC-4D48-98C5-4A846510249F}" type="presParOf" srcId="{8BD2842C-218A-47AB-9D64-EFA96A2279D4}" destId="{0E5219CC-55D1-4161-BCF1-E9CAA7AFD352}" srcOrd="1" destOrd="0" presId="urn:microsoft.com/office/officeart/2005/8/layout/hList3"/>
    <dgm:cxn modelId="{623F44E4-5BF6-4C5D-892D-9EFE4D95DEE8}" type="presParOf" srcId="{8BD2842C-218A-47AB-9D64-EFA96A2279D4}" destId="{025E5F6C-EFED-4A94-8ABD-8C18E249C16D}" srcOrd="2" destOrd="0" presId="urn:microsoft.com/office/officeart/2005/8/layout/hList3"/>
    <dgm:cxn modelId="{15476BA7-F306-4710-B490-49C2E9AF1D1B}" type="presParOf" srcId="{9E036B3D-8FD2-430A-B150-22FB76BE3A54}" destId="{85C581A5-226D-47D1-AE0E-9872B22895BF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D29A2-341F-4368-AB5B-C9D075D8FECD}">
      <dsp:nvSpPr>
        <dsp:cNvPr id="0" name=""/>
        <dsp:cNvSpPr/>
      </dsp:nvSpPr>
      <dsp:spPr>
        <a:xfrm>
          <a:off x="0" y="1699840"/>
          <a:ext cx="2891631" cy="97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Unsupervised Learning</a:t>
          </a:r>
        </a:p>
      </dsp:txBody>
      <dsp:txXfrm>
        <a:off x="0" y="1699840"/>
        <a:ext cx="2891631" cy="978243"/>
      </dsp:txXfrm>
    </dsp:sp>
    <dsp:sp modelId="{31BC8903-0F93-449B-A28A-D98C158B72C2}">
      <dsp:nvSpPr>
        <dsp:cNvPr id="0" name=""/>
        <dsp:cNvSpPr/>
      </dsp:nvSpPr>
      <dsp:spPr>
        <a:xfrm>
          <a:off x="2891631" y="1623415"/>
          <a:ext cx="578326" cy="1131094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8B73E-DE57-4403-A09F-BA24037DE67E}">
      <dsp:nvSpPr>
        <dsp:cNvPr id="0" name=""/>
        <dsp:cNvSpPr/>
      </dsp:nvSpPr>
      <dsp:spPr>
        <a:xfrm>
          <a:off x="3701287" y="1623415"/>
          <a:ext cx="7865237" cy="11310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100" kern="1200" dirty="0"/>
            <a:t>Clustering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100" kern="1200" dirty="0"/>
            <a:t>Principal Component Analysis (PCA)</a:t>
          </a:r>
        </a:p>
      </dsp:txBody>
      <dsp:txXfrm>
        <a:off x="3701287" y="1623415"/>
        <a:ext cx="7865237" cy="1131094"/>
      </dsp:txXfrm>
    </dsp:sp>
    <dsp:sp modelId="{9372D03E-F23F-45DA-835E-E8734C38A098}">
      <dsp:nvSpPr>
        <dsp:cNvPr id="0" name=""/>
        <dsp:cNvSpPr/>
      </dsp:nvSpPr>
      <dsp:spPr>
        <a:xfrm>
          <a:off x="0" y="2866109"/>
          <a:ext cx="2891631" cy="13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Semi Supervised Learning</a:t>
          </a:r>
        </a:p>
      </dsp:txBody>
      <dsp:txXfrm>
        <a:off x="0" y="2866109"/>
        <a:ext cx="2891631" cy="1381050"/>
      </dsp:txXfrm>
    </dsp:sp>
    <dsp:sp modelId="{3067AFC0-D2AA-43ED-A134-BE73A2767C6D}">
      <dsp:nvSpPr>
        <dsp:cNvPr id="0" name=""/>
        <dsp:cNvSpPr/>
      </dsp:nvSpPr>
      <dsp:spPr>
        <a:xfrm>
          <a:off x="2891631" y="2866109"/>
          <a:ext cx="578326" cy="13810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9AF13-D6FE-49FB-BC90-9C406151287E}">
      <dsp:nvSpPr>
        <dsp:cNvPr id="0" name=""/>
        <dsp:cNvSpPr/>
      </dsp:nvSpPr>
      <dsp:spPr>
        <a:xfrm>
          <a:off x="3701287" y="2866109"/>
          <a:ext cx="7865237" cy="1381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100" kern="1200" dirty="0"/>
            <a:t>Self Learning</a:t>
          </a:r>
        </a:p>
      </dsp:txBody>
      <dsp:txXfrm>
        <a:off x="3701287" y="2866109"/>
        <a:ext cx="7865237" cy="1381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E44B7-05FD-412E-84C0-1EF783E1DD8D}">
      <dsp:nvSpPr>
        <dsp:cNvPr id="0" name=""/>
        <dsp:cNvSpPr/>
      </dsp:nvSpPr>
      <dsp:spPr>
        <a:xfrm>
          <a:off x="0" y="976134"/>
          <a:ext cx="11566525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7AE267-FEC6-4D31-B626-99422BB44AA5}">
      <dsp:nvSpPr>
        <dsp:cNvPr id="0" name=""/>
        <dsp:cNvSpPr/>
      </dsp:nvSpPr>
      <dsp:spPr>
        <a:xfrm>
          <a:off x="578326" y="592374"/>
          <a:ext cx="9965983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031" tIns="0" rIns="30603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Lebih</a:t>
          </a:r>
          <a:r>
            <a:rPr lang="en-US" sz="2600" kern="1200" dirty="0"/>
            <a:t> </a:t>
          </a:r>
          <a:r>
            <a:rPr lang="en-US" sz="2600" kern="1200" dirty="0" err="1"/>
            <a:t>mudah</a:t>
          </a:r>
          <a:r>
            <a:rPr lang="en-US" sz="2600" kern="1200" dirty="0"/>
            <a:t> </a:t>
          </a:r>
          <a:r>
            <a:rPr lang="en-US" sz="2600" kern="1200" dirty="0" err="1"/>
            <a:t>mengumpulkan</a:t>
          </a:r>
          <a:r>
            <a:rPr lang="en-US" sz="2600" kern="1200" dirty="0"/>
            <a:t> data yang </a:t>
          </a:r>
          <a:r>
            <a:rPr lang="en-US" sz="2600" kern="1200" dirty="0" err="1"/>
            <a:t>belum</a:t>
          </a:r>
          <a:r>
            <a:rPr lang="en-US" sz="2600" kern="1200" dirty="0"/>
            <a:t> </a:t>
          </a:r>
          <a:r>
            <a:rPr lang="en-US" sz="2600" kern="1200" dirty="0" err="1"/>
            <a:t>memiliki</a:t>
          </a:r>
          <a:r>
            <a:rPr lang="en-US" sz="2600" kern="1200" dirty="0"/>
            <a:t> label </a:t>
          </a:r>
          <a:r>
            <a:rPr lang="en-US" sz="2600" kern="1200" dirty="0" err="1"/>
            <a:t>dibandingkan</a:t>
          </a:r>
          <a:r>
            <a:rPr lang="en-US" sz="2600" kern="1200" dirty="0"/>
            <a:t> </a:t>
          </a:r>
          <a:r>
            <a:rPr lang="en-US" sz="2600" kern="1200" dirty="0" err="1"/>
            <a:t>dengan</a:t>
          </a:r>
          <a:r>
            <a:rPr lang="en-US" sz="2600" kern="1200" dirty="0"/>
            <a:t> data </a:t>
          </a:r>
          <a:r>
            <a:rPr lang="en-US" sz="2600" kern="1200" dirty="0" err="1"/>
            <a:t>berlabel</a:t>
          </a:r>
          <a:endParaRPr lang="en-AU" sz="2600" kern="1200" dirty="0"/>
        </a:p>
      </dsp:txBody>
      <dsp:txXfrm>
        <a:off x="615793" y="629841"/>
        <a:ext cx="9891049" cy="692586"/>
      </dsp:txXfrm>
    </dsp:sp>
    <dsp:sp modelId="{0CA1174B-3E8C-4E73-A59C-720D49529AE8}">
      <dsp:nvSpPr>
        <dsp:cNvPr id="0" name=""/>
        <dsp:cNvSpPr/>
      </dsp:nvSpPr>
      <dsp:spPr>
        <a:xfrm>
          <a:off x="0" y="2155494"/>
          <a:ext cx="11566525" cy="294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691" tIns="541528" rIns="897691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subgroups of breast cancer patients grouped by their gene expression </a:t>
          </a:r>
          <a:r>
            <a:rPr lang="en-AU" sz="2600" kern="1200" dirty="0"/>
            <a:t>measurements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groups of shoppers characterized by their browsing and purchase histories</a:t>
          </a:r>
          <a:endParaRPr lang="en-A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movies grouped by the ratings assigned by movie viewers</a:t>
          </a:r>
          <a:endParaRPr lang="en-A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600" kern="1200" dirty="0"/>
            <a:t>topic modelling of text document (NLP)</a:t>
          </a:r>
        </a:p>
      </dsp:txBody>
      <dsp:txXfrm>
        <a:off x="0" y="2155494"/>
        <a:ext cx="11566525" cy="2948400"/>
      </dsp:txXfrm>
    </dsp:sp>
    <dsp:sp modelId="{537030ED-F2F2-449F-8CC8-2B988FA57F00}">
      <dsp:nvSpPr>
        <dsp:cNvPr id="0" name=""/>
        <dsp:cNvSpPr/>
      </dsp:nvSpPr>
      <dsp:spPr>
        <a:xfrm>
          <a:off x="578326" y="1771734"/>
          <a:ext cx="9965983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031" tIns="0" rIns="30603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 err="1"/>
            <a:t>Kebutuhan</a:t>
          </a:r>
          <a:r>
            <a:rPr lang="en-AU" sz="2600" kern="1200" dirty="0"/>
            <a:t> </a:t>
          </a:r>
          <a:r>
            <a:rPr lang="en-AU" sz="2600" kern="1200" dirty="0" err="1"/>
            <a:t>analisis</a:t>
          </a:r>
          <a:r>
            <a:rPr lang="en-AU" sz="2600" kern="1200" dirty="0"/>
            <a:t> </a:t>
          </a:r>
          <a:r>
            <a:rPr lang="en-AU" sz="2600" kern="1200" dirty="0" err="1"/>
            <a:t>atas</a:t>
          </a:r>
          <a:r>
            <a:rPr lang="en-AU" sz="2600" kern="1200" dirty="0"/>
            <a:t> data </a:t>
          </a:r>
          <a:r>
            <a:rPr lang="en-AU" sz="2600" kern="1200" dirty="0" err="1"/>
            <a:t>tanpa</a:t>
          </a:r>
          <a:r>
            <a:rPr lang="en-AU" sz="2600" kern="1200" dirty="0"/>
            <a:t> </a:t>
          </a:r>
          <a:r>
            <a:rPr lang="en-AU" sz="2600" kern="1200" dirty="0" err="1"/>
            <a:t>berlabel</a:t>
          </a:r>
          <a:r>
            <a:rPr lang="en-AU" sz="2600" kern="1200" dirty="0"/>
            <a:t> </a:t>
          </a:r>
          <a:r>
            <a:rPr lang="en-AU" sz="2600" kern="1200" dirty="0" err="1"/>
            <a:t>mulai</a:t>
          </a:r>
          <a:r>
            <a:rPr lang="en-AU" sz="2600" kern="1200" dirty="0"/>
            <a:t> </a:t>
          </a:r>
          <a:r>
            <a:rPr lang="en-AU" sz="2600" kern="1200" dirty="0" err="1"/>
            <a:t>meningkat</a:t>
          </a:r>
          <a:r>
            <a:rPr lang="en-AU" sz="2600" kern="1200" dirty="0"/>
            <a:t> di </a:t>
          </a:r>
          <a:r>
            <a:rPr lang="en-AU" sz="2600" kern="1200" dirty="0" err="1"/>
            <a:t>beberapa</a:t>
          </a:r>
          <a:r>
            <a:rPr lang="en-AU" sz="2600" kern="1200" dirty="0"/>
            <a:t> </a:t>
          </a:r>
          <a:r>
            <a:rPr lang="en-AU" sz="2600" kern="1200" dirty="0" err="1"/>
            <a:t>bidang</a:t>
          </a:r>
          <a:r>
            <a:rPr lang="en-AU" sz="2600" kern="1200" dirty="0"/>
            <a:t> </a:t>
          </a:r>
        </a:p>
      </dsp:txBody>
      <dsp:txXfrm>
        <a:off x="615793" y="1809201"/>
        <a:ext cx="9891049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2C284-8E20-496A-8255-8DB8AB9BE60C}">
      <dsp:nvSpPr>
        <dsp:cNvPr id="0" name=""/>
        <dsp:cNvSpPr/>
      </dsp:nvSpPr>
      <dsp:spPr>
        <a:xfrm>
          <a:off x="0" y="297233"/>
          <a:ext cx="1156652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Lebih</a:t>
          </a:r>
          <a:r>
            <a:rPr lang="en-US" sz="3200" kern="1200" dirty="0"/>
            <a:t> </a:t>
          </a:r>
          <a:r>
            <a:rPr lang="en-US" sz="3200" kern="1200" dirty="0" err="1"/>
            <a:t>subjektif</a:t>
          </a:r>
          <a:r>
            <a:rPr lang="en-US" sz="3200" kern="1200" dirty="0"/>
            <a:t> </a:t>
          </a:r>
          <a:r>
            <a:rPr lang="en-US" sz="3200" kern="1200" dirty="0" err="1"/>
            <a:t>dibanding</a:t>
          </a:r>
          <a:r>
            <a:rPr lang="en-US" sz="3200" kern="1200" dirty="0"/>
            <a:t> supervised learning</a:t>
          </a:r>
          <a:endParaRPr lang="en-AU" sz="3200" kern="1200" dirty="0"/>
        </a:p>
      </dsp:txBody>
      <dsp:txXfrm>
        <a:off x="36553" y="333786"/>
        <a:ext cx="11493419" cy="675694"/>
      </dsp:txXfrm>
    </dsp:sp>
    <dsp:sp modelId="{224679FE-6715-43C2-AE56-9BA0E5F16948}">
      <dsp:nvSpPr>
        <dsp:cNvPr id="0" name=""/>
        <dsp:cNvSpPr/>
      </dsp:nvSpPr>
      <dsp:spPr>
        <a:xfrm>
          <a:off x="0" y="1046033"/>
          <a:ext cx="11566525" cy="155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23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 err="1"/>
            <a:t>Tidak</a:t>
          </a:r>
          <a:r>
            <a:rPr lang="en-US" sz="2500" kern="1200" dirty="0"/>
            <a:t> </a:t>
          </a:r>
          <a:r>
            <a:rPr lang="en-US" sz="2500" kern="1200" dirty="0" err="1"/>
            <a:t>terdapat</a:t>
          </a:r>
          <a:r>
            <a:rPr lang="en-US" sz="2500" kern="1200" dirty="0"/>
            <a:t> </a:t>
          </a:r>
          <a:r>
            <a:rPr lang="en-US" sz="2500" kern="1200" dirty="0" err="1"/>
            <a:t>tujuan</a:t>
          </a:r>
          <a:r>
            <a:rPr lang="en-US" sz="2500" kern="1200" dirty="0"/>
            <a:t> </a:t>
          </a:r>
          <a:r>
            <a:rPr lang="en-US" sz="2500" kern="1200" dirty="0" err="1"/>
            <a:t>dalam</a:t>
          </a:r>
          <a:r>
            <a:rPr lang="en-US" sz="2500" kern="1200" dirty="0"/>
            <a:t> </a:t>
          </a:r>
          <a:r>
            <a:rPr lang="en-US" sz="2500" kern="1200" dirty="0" err="1"/>
            <a:t>menganalisis</a:t>
          </a:r>
          <a:r>
            <a:rPr lang="en-US" sz="2500" kern="1200" dirty="0"/>
            <a:t> data</a:t>
          </a:r>
          <a:endParaRPr lang="en-AU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 err="1"/>
            <a:t>Komputer</a:t>
          </a:r>
          <a:r>
            <a:rPr lang="en-US" sz="2500" kern="1200" dirty="0"/>
            <a:t> </a:t>
          </a:r>
          <a:r>
            <a:rPr lang="en-US" sz="2500" kern="1200" dirty="0" err="1"/>
            <a:t>harus</a:t>
          </a:r>
          <a:r>
            <a:rPr lang="en-US" sz="2500" kern="1200" dirty="0"/>
            <a:t> </a:t>
          </a:r>
          <a:r>
            <a:rPr lang="en-US" sz="2500" kern="1200" dirty="0" err="1"/>
            <a:t>belajar</a:t>
          </a:r>
          <a:r>
            <a:rPr lang="en-US" sz="2500" kern="1200" dirty="0"/>
            <a:t> </a:t>
          </a:r>
          <a:r>
            <a:rPr lang="en-US" sz="2500" kern="1200" dirty="0" err="1"/>
            <a:t>bagaimana</a:t>
          </a:r>
          <a:r>
            <a:rPr lang="en-US" sz="2500" kern="1200" dirty="0"/>
            <a:t> </a:t>
          </a:r>
          <a:r>
            <a:rPr lang="en-US" sz="2500" kern="1200" dirty="0" err="1"/>
            <a:t>melakukan</a:t>
          </a:r>
          <a:r>
            <a:rPr lang="en-US" sz="2500" kern="1200" dirty="0"/>
            <a:t> </a:t>
          </a:r>
          <a:r>
            <a:rPr lang="en-US" sz="2500" kern="1200" dirty="0" err="1"/>
            <a:t>sesuatu</a:t>
          </a:r>
          <a:r>
            <a:rPr lang="en-US" sz="2500" kern="1200" dirty="0"/>
            <a:t> </a:t>
          </a:r>
          <a:r>
            <a:rPr lang="en-US" sz="2500" kern="1200" dirty="0" err="1"/>
            <a:t>tanpa</a:t>
          </a:r>
          <a:r>
            <a:rPr lang="en-US" sz="2500" kern="1200" dirty="0"/>
            <a:t> </a:t>
          </a:r>
          <a:r>
            <a:rPr lang="en-US" sz="2500" kern="1200" dirty="0" err="1"/>
            <a:t>diberitahu</a:t>
          </a:r>
          <a:r>
            <a:rPr lang="en-US" sz="2500" kern="1200" dirty="0"/>
            <a:t> </a:t>
          </a:r>
          <a:r>
            <a:rPr lang="en-US" sz="2500" kern="1200" dirty="0" err="1"/>
            <a:t>bagaimana</a:t>
          </a:r>
          <a:r>
            <a:rPr lang="en-US" sz="2500" kern="1200" dirty="0"/>
            <a:t> </a:t>
          </a:r>
          <a:r>
            <a:rPr lang="en-US" sz="2500" kern="1200" dirty="0" err="1"/>
            <a:t>manusia</a:t>
          </a:r>
          <a:r>
            <a:rPr lang="en-US" sz="2500" kern="1200" dirty="0"/>
            <a:t> </a:t>
          </a:r>
          <a:r>
            <a:rPr lang="en-US" sz="2500" kern="1200" dirty="0" err="1"/>
            <a:t>melakukan</a:t>
          </a:r>
          <a:r>
            <a:rPr lang="en-US" sz="2500" kern="1200" dirty="0"/>
            <a:t> </a:t>
          </a:r>
          <a:r>
            <a:rPr lang="en-US" sz="2500" kern="1200" dirty="0" err="1"/>
            <a:t>hal</a:t>
          </a:r>
          <a:r>
            <a:rPr lang="en-US" sz="2500" kern="1200" dirty="0"/>
            <a:t> </a:t>
          </a:r>
          <a:r>
            <a:rPr lang="en-US" sz="2500" kern="1200" dirty="0" err="1"/>
            <a:t>tersebut</a:t>
          </a:r>
          <a:endParaRPr lang="en-AU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AU" sz="2500" kern="1200" dirty="0"/>
        </a:p>
      </dsp:txBody>
      <dsp:txXfrm>
        <a:off x="0" y="1046033"/>
        <a:ext cx="11566525" cy="1556640"/>
      </dsp:txXfrm>
    </dsp:sp>
    <dsp:sp modelId="{B4F8FE22-CB4E-42F8-8E2A-A7A7599A617A}">
      <dsp:nvSpPr>
        <dsp:cNvPr id="0" name=""/>
        <dsp:cNvSpPr/>
      </dsp:nvSpPr>
      <dsp:spPr>
        <a:xfrm>
          <a:off x="0" y="2602673"/>
          <a:ext cx="1156652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 dirty="0" err="1"/>
            <a:t>Memiliki</a:t>
          </a:r>
          <a:r>
            <a:rPr lang="en-AU" sz="3200" kern="1200" dirty="0"/>
            <a:t> </a:t>
          </a:r>
          <a:r>
            <a:rPr lang="en-AU" sz="3200" kern="1200" dirty="0" err="1"/>
            <a:t>beberapa</a:t>
          </a:r>
          <a:r>
            <a:rPr lang="en-AU" sz="3200" kern="1200" dirty="0"/>
            <a:t> </a:t>
          </a:r>
          <a:r>
            <a:rPr lang="en-AU" sz="3200" kern="1200" dirty="0" err="1"/>
            <a:t>masalah</a:t>
          </a:r>
          <a:endParaRPr lang="en-AU" sz="3200" kern="1200" dirty="0"/>
        </a:p>
      </dsp:txBody>
      <dsp:txXfrm>
        <a:off x="36553" y="2639226"/>
        <a:ext cx="11493419" cy="675694"/>
      </dsp:txXfrm>
    </dsp:sp>
    <dsp:sp modelId="{EE2B495C-EA5E-43D3-A566-B6BC9A805F90}">
      <dsp:nvSpPr>
        <dsp:cNvPr id="0" name=""/>
        <dsp:cNvSpPr/>
      </dsp:nvSpPr>
      <dsp:spPr>
        <a:xfrm>
          <a:off x="0" y="3351473"/>
          <a:ext cx="11566525" cy="1954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23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 err="1"/>
            <a:t>Penentuan</a:t>
          </a:r>
          <a:r>
            <a:rPr lang="en-US" sz="2500" kern="1200" dirty="0"/>
            <a:t> </a:t>
          </a:r>
          <a:r>
            <a:rPr lang="en-US" sz="2500" kern="1200" dirty="0" err="1"/>
            <a:t>jumlah</a:t>
          </a:r>
          <a:r>
            <a:rPr lang="en-US" sz="2500" kern="1200" dirty="0"/>
            <a:t> </a:t>
          </a:r>
          <a:r>
            <a:rPr lang="en-US" sz="2500" kern="1200" dirty="0" err="1"/>
            <a:t>grup</a:t>
          </a:r>
          <a:r>
            <a:rPr lang="en-US" sz="2500" kern="1200" dirty="0"/>
            <a:t> yang paling </a:t>
          </a:r>
          <a:r>
            <a:rPr lang="en-US" sz="2500" kern="1200" dirty="0" err="1"/>
            <a:t>efektif</a:t>
          </a:r>
          <a:endParaRPr lang="en-AU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2500" kern="1200" dirty="0"/>
            <a:t>Hasil </a:t>
          </a:r>
          <a:r>
            <a:rPr lang="en-AU" sz="2500" kern="1200" dirty="0" err="1"/>
            <a:t>dapat</a:t>
          </a:r>
          <a:r>
            <a:rPr lang="en-AU" sz="2500" kern="1200" dirty="0"/>
            <a:t> </a:t>
          </a:r>
          <a:r>
            <a:rPr lang="en-AU" sz="2500" kern="1200" dirty="0" err="1"/>
            <a:t>berbeda</a:t>
          </a:r>
          <a:r>
            <a:rPr lang="en-AU" sz="2500" kern="1200" dirty="0"/>
            <a:t> </a:t>
          </a:r>
          <a:r>
            <a:rPr lang="en-AU" sz="2500" kern="1200" dirty="0" err="1"/>
            <a:t>jika</a:t>
          </a:r>
          <a:r>
            <a:rPr lang="en-AU" sz="2500" kern="1200" dirty="0"/>
            <a:t> </a:t>
          </a:r>
          <a:r>
            <a:rPr lang="en-AU" sz="2500" kern="1200" dirty="0" err="1"/>
            <a:t>menggunakan</a:t>
          </a:r>
          <a:r>
            <a:rPr lang="en-AU" sz="2500" kern="1200" dirty="0"/>
            <a:t> </a:t>
          </a:r>
          <a:r>
            <a:rPr lang="en-AU" sz="2500" kern="1200" dirty="0" err="1"/>
            <a:t>algoritma</a:t>
          </a:r>
          <a:r>
            <a:rPr lang="en-AU" sz="2500" kern="1200" dirty="0"/>
            <a:t> yang </a:t>
          </a:r>
          <a:r>
            <a:rPr lang="en-AU" sz="2500" kern="1200" dirty="0" err="1"/>
            <a:t>memiliki</a:t>
          </a:r>
          <a:r>
            <a:rPr lang="en-AU" sz="2500" kern="1200" dirty="0"/>
            <a:t> </a:t>
          </a:r>
          <a:r>
            <a:rPr lang="en-AU" sz="2500" kern="1200" dirty="0" err="1"/>
            <a:t>tahap</a:t>
          </a:r>
          <a:r>
            <a:rPr lang="en-AU" sz="2500" kern="1200" dirty="0"/>
            <a:t> </a:t>
          </a:r>
          <a:r>
            <a:rPr lang="en-AU" sz="2500" kern="1200" dirty="0" err="1"/>
            <a:t>inisiasi</a:t>
          </a:r>
          <a:r>
            <a:rPr lang="en-AU" sz="2500" kern="1200" dirty="0"/>
            <a:t> yang </a:t>
          </a:r>
          <a:r>
            <a:rPr lang="en-AU" sz="2500" kern="1200" dirty="0" err="1"/>
            <a:t>acak</a:t>
          </a:r>
          <a:r>
            <a:rPr lang="en-AU" sz="2500" kern="1200" dirty="0"/>
            <a:t>, </a:t>
          </a:r>
          <a:r>
            <a:rPr lang="en-AU" sz="2500" kern="1200" dirty="0" err="1"/>
            <a:t>contohnya</a:t>
          </a:r>
          <a:r>
            <a:rPr lang="en-AU" sz="2500" kern="1200" dirty="0"/>
            <a:t> K-means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 err="1"/>
            <a:t>Bagaimana</a:t>
          </a:r>
          <a:r>
            <a:rPr lang="en-US" sz="2500" kern="1200" dirty="0"/>
            <a:t> </a:t>
          </a:r>
          <a:r>
            <a:rPr lang="en-US" sz="2500" kern="1200" dirty="0" err="1"/>
            <a:t>cara</a:t>
          </a:r>
          <a:r>
            <a:rPr lang="en-US" sz="2500" kern="1200" dirty="0"/>
            <a:t> </a:t>
          </a:r>
          <a:r>
            <a:rPr lang="en-US" sz="2500" kern="1200" dirty="0" err="1"/>
            <a:t>menilai</a:t>
          </a:r>
          <a:r>
            <a:rPr lang="en-US" sz="2500" kern="1200" dirty="0"/>
            <a:t> </a:t>
          </a:r>
          <a:r>
            <a:rPr lang="en-US" sz="2500" kern="1200" dirty="0" err="1"/>
            <a:t>performa</a:t>
          </a:r>
          <a:r>
            <a:rPr lang="en-US" sz="2500" kern="1200" dirty="0"/>
            <a:t> </a:t>
          </a:r>
          <a:r>
            <a:rPr lang="en-US" sz="2500" kern="1200" dirty="0" err="1"/>
            <a:t>dari</a:t>
          </a:r>
          <a:r>
            <a:rPr lang="en-US" sz="2500" kern="1200" dirty="0"/>
            <a:t> </a:t>
          </a:r>
          <a:r>
            <a:rPr lang="en-US" sz="2500" kern="1200" dirty="0" err="1"/>
            <a:t>pendekatan</a:t>
          </a:r>
          <a:r>
            <a:rPr lang="en-US" sz="2500" kern="1200" dirty="0"/>
            <a:t> unsupervised learning?</a:t>
          </a:r>
          <a:endParaRPr lang="en-AU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AU" sz="2500" kern="1200" dirty="0"/>
        </a:p>
      </dsp:txBody>
      <dsp:txXfrm>
        <a:off x="0" y="3351473"/>
        <a:ext cx="11566525" cy="1954080"/>
      </dsp:txXfrm>
    </dsp:sp>
    <dsp:sp modelId="{8B4DEE84-3F12-4B35-865C-54F4788EE28E}">
      <dsp:nvSpPr>
        <dsp:cNvPr id="0" name=""/>
        <dsp:cNvSpPr/>
      </dsp:nvSpPr>
      <dsp:spPr>
        <a:xfrm>
          <a:off x="0" y="5305553"/>
          <a:ext cx="1156652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 dirty="0" err="1"/>
            <a:t>Tahap</a:t>
          </a:r>
          <a:r>
            <a:rPr lang="en-AU" sz="3200" kern="1200" dirty="0"/>
            <a:t> </a:t>
          </a:r>
          <a:r>
            <a:rPr lang="en-AU" sz="3200" kern="1200" dirty="0" err="1"/>
            <a:t>pemahaman</a:t>
          </a:r>
          <a:r>
            <a:rPr lang="en-AU" sz="3200" kern="1200" dirty="0"/>
            <a:t> </a:t>
          </a:r>
          <a:r>
            <a:rPr lang="en-AU" sz="3200" kern="1200" dirty="0" err="1"/>
            <a:t>hasil</a:t>
          </a:r>
          <a:r>
            <a:rPr lang="en-AU" sz="3200" kern="1200" dirty="0"/>
            <a:t> </a:t>
          </a:r>
          <a:r>
            <a:rPr lang="en-AU" sz="3200" kern="1200" dirty="0" err="1"/>
            <a:t>dari</a:t>
          </a:r>
          <a:r>
            <a:rPr lang="en-AU" sz="3200" kern="1200" dirty="0"/>
            <a:t> unsupervised learning yang </a:t>
          </a:r>
          <a:r>
            <a:rPr lang="en-AU" sz="3200" kern="1200" dirty="0" err="1"/>
            <a:t>sulit</a:t>
          </a:r>
          <a:endParaRPr lang="en-AU" sz="3200" kern="1200" dirty="0"/>
        </a:p>
      </dsp:txBody>
      <dsp:txXfrm>
        <a:off x="36553" y="5342106"/>
        <a:ext cx="11493419" cy="675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4E850-CE5A-4090-A7B1-82FB8753E40C}">
      <dsp:nvSpPr>
        <dsp:cNvPr id="0" name=""/>
        <dsp:cNvSpPr/>
      </dsp:nvSpPr>
      <dsp:spPr>
        <a:xfrm>
          <a:off x="0" y="0"/>
          <a:ext cx="10662919" cy="260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Automate the process of finding optimal K-value for analysing different POI</a:t>
          </a:r>
        </a:p>
      </dsp:txBody>
      <dsp:txXfrm>
        <a:off x="2392840" y="0"/>
        <a:ext cx="8270079" cy="2602562"/>
      </dsp:txXfrm>
    </dsp:sp>
    <dsp:sp modelId="{5940D1C2-F396-4C6A-BF04-72FC01B8CCF8}">
      <dsp:nvSpPr>
        <dsp:cNvPr id="0" name=""/>
        <dsp:cNvSpPr/>
      </dsp:nvSpPr>
      <dsp:spPr>
        <a:xfrm>
          <a:off x="260256" y="260256"/>
          <a:ext cx="2132584" cy="20820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BF2AF24-1404-4A73-8AFE-E51DF9D00771}">
      <dsp:nvSpPr>
        <dsp:cNvPr id="0" name=""/>
        <dsp:cNvSpPr/>
      </dsp:nvSpPr>
      <dsp:spPr>
        <a:xfrm>
          <a:off x="0" y="2862818"/>
          <a:ext cx="10662919" cy="260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Give name of each gate (cluster centroid/mean), so it is easier for drivers and passengers to locate the gate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NLP case</a:t>
          </a:r>
        </a:p>
      </dsp:txBody>
      <dsp:txXfrm>
        <a:off x="2392840" y="2862818"/>
        <a:ext cx="8270079" cy="2602562"/>
      </dsp:txXfrm>
    </dsp:sp>
    <dsp:sp modelId="{BCB9D510-0FFF-4890-AC99-C817CFECECDB}">
      <dsp:nvSpPr>
        <dsp:cNvPr id="0" name=""/>
        <dsp:cNvSpPr/>
      </dsp:nvSpPr>
      <dsp:spPr>
        <a:xfrm>
          <a:off x="260256" y="3123074"/>
          <a:ext cx="2132584" cy="208204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80" t="-54956" r="-32851" b="-46746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6DA11-4053-447C-AC4C-E701AA291ADF}">
      <dsp:nvSpPr>
        <dsp:cNvPr id="0" name=""/>
        <dsp:cNvSpPr/>
      </dsp:nvSpPr>
      <dsp:spPr>
        <a:xfrm>
          <a:off x="0" y="4027851"/>
          <a:ext cx="6189663" cy="1322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 err="1"/>
            <a:t>Masalah</a:t>
          </a:r>
          <a:r>
            <a:rPr lang="en-AU" sz="2600" kern="1200" dirty="0"/>
            <a:t> </a:t>
          </a:r>
          <a:r>
            <a:rPr lang="en-AU" sz="2600" kern="1200" dirty="0" err="1"/>
            <a:t>untuk</a:t>
          </a:r>
          <a:r>
            <a:rPr lang="en-AU" sz="2600" kern="1200" dirty="0"/>
            <a:t> </a:t>
          </a:r>
          <a:r>
            <a:rPr lang="en-AU" sz="2600" kern="1200" dirty="0" err="1"/>
            <a:t>pendekatan</a:t>
          </a:r>
          <a:r>
            <a:rPr lang="en-AU" sz="2600" kern="1200" dirty="0"/>
            <a:t> statistical significance </a:t>
          </a:r>
          <a:r>
            <a:rPr lang="en-AU" sz="2600" kern="1200" dirty="0" err="1"/>
            <a:t>termasuk</a:t>
          </a:r>
          <a:r>
            <a:rPr lang="en-AU" sz="2600" kern="1200" dirty="0"/>
            <a:t> machine learning</a:t>
          </a:r>
        </a:p>
      </dsp:txBody>
      <dsp:txXfrm>
        <a:off x="0" y="4027851"/>
        <a:ext cx="6189663" cy="1322030"/>
      </dsp:txXfrm>
    </dsp:sp>
    <dsp:sp modelId="{ED7C1586-70BB-4994-87C4-81042D12EFD0}">
      <dsp:nvSpPr>
        <dsp:cNvPr id="0" name=""/>
        <dsp:cNvSpPr/>
      </dsp:nvSpPr>
      <dsp:spPr>
        <a:xfrm rot="10800000">
          <a:off x="0" y="2014398"/>
          <a:ext cx="6189663" cy="203328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/>
            <a:t>Data </a:t>
          </a:r>
          <a:r>
            <a:rPr lang="en-AU" sz="2600" kern="1200" dirty="0" err="1"/>
            <a:t>menjadi</a:t>
          </a:r>
          <a:r>
            <a:rPr lang="en-AU" sz="2600" kern="1200" dirty="0"/>
            <a:t> </a:t>
          </a:r>
          <a:r>
            <a:rPr lang="en-AU" sz="2600" kern="1200" dirty="0" err="1"/>
            <a:t>lebih</a:t>
          </a:r>
          <a:r>
            <a:rPr lang="en-AU" sz="2600" kern="1200" dirty="0"/>
            <a:t> sparse</a:t>
          </a:r>
        </a:p>
      </dsp:txBody>
      <dsp:txXfrm rot="10800000">
        <a:off x="0" y="2014398"/>
        <a:ext cx="6189663" cy="1321166"/>
      </dsp:txXfrm>
    </dsp:sp>
    <dsp:sp modelId="{229794F6-B3AA-4619-BD87-6D17123127F1}">
      <dsp:nvSpPr>
        <dsp:cNvPr id="0" name=""/>
        <dsp:cNvSpPr/>
      </dsp:nvSpPr>
      <dsp:spPr>
        <a:xfrm rot="10800000">
          <a:off x="0" y="0"/>
          <a:ext cx="6189663" cy="203328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 err="1"/>
            <a:t>Dimensi</a:t>
          </a:r>
          <a:r>
            <a:rPr lang="en-AU" sz="2600" kern="1200" dirty="0"/>
            <a:t> </a:t>
          </a:r>
          <a:r>
            <a:rPr lang="en-AU" sz="2600" kern="1200" dirty="0" err="1"/>
            <a:t>tinggi</a:t>
          </a:r>
          <a:r>
            <a:rPr lang="en-AU" sz="2600" kern="1200" dirty="0"/>
            <a:t> </a:t>
          </a:r>
          <a:r>
            <a:rPr lang="en-AU" sz="2600" kern="1200" dirty="0" err="1"/>
            <a:t>menambah</a:t>
          </a:r>
          <a:r>
            <a:rPr lang="en-AU" sz="2600" kern="1200" dirty="0"/>
            <a:t> volume data</a:t>
          </a:r>
        </a:p>
      </dsp:txBody>
      <dsp:txXfrm rot="10800000">
        <a:off x="0" y="0"/>
        <a:ext cx="6189663" cy="13211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7C0A7-876C-4559-8D36-0FE0494554BF}">
      <dsp:nvSpPr>
        <dsp:cNvPr id="0" name=""/>
        <dsp:cNvSpPr/>
      </dsp:nvSpPr>
      <dsp:spPr>
        <a:xfrm>
          <a:off x="0" y="0"/>
          <a:ext cx="3548993" cy="58009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5400" kern="1200" dirty="0"/>
            <a:t>Remedies</a:t>
          </a:r>
        </a:p>
      </dsp:txBody>
      <dsp:txXfrm>
        <a:off x="0" y="0"/>
        <a:ext cx="3548993" cy="1740285"/>
      </dsp:txXfrm>
    </dsp:sp>
    <dsp:sp modelId="{88AA7A35-4E06-45C9-B436-179E0F88B332}">
      <dsp:nvSpPr>
        <dsp:cNvPr id="0" name=""/>
        <dsp:cNvSpPr/>
      </dsp:nvSpPr>
      <dsp:spPr>
        <a:xfrm>
          <a:off x="354899" y="1740781"/>
          <a:ext cx="2839194" cy="11396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 err="1"/>
            <a:t>Tambahkan</a:t>
          </a:r>
          <a:r>
            <a:rPr lang="en-AU" sz="2400" kern="1200" dirty="0"/>
            <a:t> data</a:t>
          </a:r>
        </a:p>
      </dsp:txBody>
      <dsp:txXfrm>
        <a:off x="388278" y="1774160"/>
        <a:ext cx="2772436" cy="1072896"/>
      </dsp:txXfrm>
    </dsp:sp>
    <dsp:sp modelId="{7C8D8656-6020-4189-B1AD-E03DC0D31269}">
      <dsp:nvSpPr>
        <dsp:cNvPr id="0" name=""/>
        <dsp:cNvSpPr/>
      </dsp:nvSpPr>
      <dsp:spPr>
        <a:xfrm>
          <a:off x="354899" y="3055767"/>
          <a:ext cx="2839194" cy="11396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 err="1"/>
            <a:t>Kurangi</a:t>
          </a:r>
          <a:r>
            <a:rPr lang="en-AU" sz="2400" kern="1200" dirty="0"/>
            <a:t> features</a:t>
          </a:r>
        </a:p>
      </dsp:txBody>
      <dsp:txXfrm>
        <a:off x="388278" y="3089146"/>
        <a:ext cx="2772436" cy="1072896"/>
      </dsp:txXfrm>
    </dsp:sp>
    <dsp:sp modelId="{2EE1C9BE-46F0-48CB-A875-BAA518879EE9}">
      <dsp:nvSpPr>
        <dsp:cNvPr id="0" name=""/>
        <dsp:cNvSpPr/>
      </dsp:nvSpPr>
      <dsp:spPr>
        <a:xfrm>
          <a:off x="354899" y="4370753"/>
          <a:ext cx="2839194" cy="11396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Teknik Dimensional Reduction</a:t>
          </a:r>
        </a:p>
      </dsp:txBody>
      <dsp:txXfrm>
        <a:off x="388278" y="4404132"/>
        <a:ext cx="2772436" cy="10728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E8992-E66F-4858-9309-85741667A3BC}">
      <dsp:nvSpPr>
        <dsp:cNvPr id="0" name=""/>
        <dsp:cNvSpPr/>
      </dsp:nvSpPr>
      <dsp:spPr>
        <a:xfrm>
          <a:off x="1501040" y="985286"/>
          <a:ext cx="9086665" cy="469593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B6CF6-60BD-46FC-8974-B438AF8D5E40}">
      <dsp:nvSpPr>
        <dsp:cNvPr id="0" name=""/>
        <dsp:cNvSpPr/>
      </dsp:nvSpPr>
      <dsp:spPr>
        <a:xfrm>
          <a:off x="1772596" y="1534482"/>
          <a:ext cx="4219554" cy="4017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600" kern="1200" dirty="0" err="1"/>
            <a:t>Mengurangi</a:t>
          </a:r>
          <a:r>
            <a:rPr lang="en-AU" sz="2600" kern="1200" dirty="0"/>
            <a:t> curse of dimensionality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600" kern="1200" dirty="0"/>
            <a:t>Data </a:t>
          </a:r>
          <a:r>
            <a:rPr lang="en-AU" sz="2600" kern="1200" dirty="0" err="1"/>
            <a:t>kecil</a:t>
          </a:r>
          <a:r>
            <a:rPr lang="en-AU" sz="2600" kern="1200" dirty="0"/>
            <a:t> </a:t>
          </a:r>
          <a:r>
            <a:rPr lang="en-AU" sz="2600" kern="1200" dirty="0" err="1"/>
            <a:t>lebih</a:t>
          </a:r>
          <a:r>
            <a:rPr lang="en-AU" sz="2600" kern="1200" dirty="0"/>
            <a:t> </a:t>
          </a:r>
          <a:r>
            <a:rPr lang="en-AU" sz="2600" kern="1200" dirty="0" err="1"/>
            <a:t>mudah</a:t>
          </a:r>
          <a:r>
            <a:rPr lang="en-AU" sz="2600" kern="1200" dirty="0"/>
            <a:t> </a:t>
          </a:r>
          <a:r>
            <a:rPr lang="en-AU" sz="2600" kern="1200" dirty="0" err="1"/>
            <a:t>diproses</a:t>
          </a:r>
          <a:r>
            <a:rPr lang="en-AU" sz="2600" kern="1200" dirty="0"/>
            <a:t> / </a:t>
          </a:r>
          <a:r>
            <a:rPr lang="en-AU" sz="2600" kern="1200" dirty="0" err="1"/>
            <a:t>divisualisasi</a:t>
          </a:r>
          <a:endParaRPr lang="en-A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600" kern="1200" dirty="0" err="1"/>
            <a:t>Tetap</a:t>
          </a:r>
          <a:r>
            <a:rPr lang="en-AU" sz="2600" kern="1200" dirty="0"/>
            <a:t> </a:t>
          </a:r>
          <a:r>
            <a:rPr lang="en-AU" sz="2600" kern="1200" dirty="0" err="1"/>
            <a:t>menyimpan</a:t>
          </a:r>
          <a:r>
            <a:rPr lang="en-AU" sz="2600" kern="1200" dirty="0"/>
            <a:t> </a:t>
          </a:r>
          <a:r>
            <a:rPr lang="en-AU" sz="2600" kern="1200" dirty="0" err="1"/>
            <a:t>informasi</a:t>
          </a:r>
          <a:r>
            <a:rPr lang="en-AU" sz="2600" kern="1200" dirty="0"/>
            <a:t> </a:t>
          </a:r>
          <a:r>
            <a:rPr lang="en-AU" sz="2600" kern="1200" dirty="0" err="1"/>
            <a:t>dari</a:t>
          </a:r>
          <a:r>
            <a:rPr lang="en-AU" sz="2600" kern="1200" dirty="0"/>
            <a:t> data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600" kern="1200" dirty="0" err="1"/>
            <a:t>Mengurangi</a:t>
          </a:r>
          <a:r>
            <a:rPr lang="en-AU" sz="2600" kern="1200" dirty="0"/>
            <a:t> accuracy </a:t>
          </a:r>
          <a:r>
            <a:rPr lang="en-AU" sz="2600" kern="1200" dirty="0" err="1"/>
            <a:t>untuk</a:t>
          </a:r>
          <a:r>
            <a:rPr lang="en-AU" sz="2600" kern="1200" dirty="0"/>
            <a:t> </a:t>
          </a:r>
          <a:r>
            <a:rPr lang="en-AU" sz="2600" kern="1200" dirty="0" err="1"/>
            <a:t>meningkatkan</a:t>
          </a:r>
          <a:r>
            <a:rPr lang="en-AU" sz="2600" kern="1200" dirty="0"/>
            <a:t> </a:t>
          </a:r>
          <a:r>
            <a:rPr lang="en-AU" sz="2600" kern="1200" dirty="0" err="1"/>
            <a:t>generalisasi</a:t>
          </a:r>
          <a:endParaRPr lang="en-AU" sz="2600" kern="1200" dirty="0"/>
        </a:p>
      </dsp:txBody>
      <dsp:txXfrm>
        <a:off x="1772596" y="1534482"/>
        <a:ext cx="4219554" cy="4017313"/>
      </dsp:txXfrm>
    </dsp:sp>
    <dsp:sp modelId="{ED31531B-8C03-43FD-9999-85FDD0FA4175}">
      <dsp:nvSpPr>
        <dsp:cNvPr id="0" name=""/>
        <dsp:cNvSpPr/>
      </dsp:nvSpPr>
      <dsp:spPr>
        <a:xfrm>
          <a:off x="6086151" y="1534482"/>
          <a:ext cx="4219554" cy="4017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600" kern="1200" dirty="0" err="1"/>
            <a:t>Perlu</a:t>
          </a:r>
          <a:r>
            <a:rPr lang="en-AU" sz="2600" kern="1200" dirty="0"/>
            <a:t> </a:t>
          </a:r>
          <a:r>
            <a:rPr lang="en-AU" sz="2600" kern="1200" dirty="0" err="1"/>
            <a:t>melakukan</a:t>
          </a:r>
          <a:r>
            <a:rPr lang="en-AU" sz="2600" kern="1200" dirty="0"/>
            <a:t> </a:t>
          </a:r>
          <a:r>
            <a:rPr lang="en-AU" sz="2600" kern="1200" dirty="0" err="1"/>
            <a:t>standardisasi</a:t>
          </a:r>
          <a:r>
            <a:rPr lang="en-AU" sz="2600" kern="1200" dirty="0"/>
            <a:t> </a:t>
          </a:r>
          <a:r>
            <a:rPr lang="en-AU" sz="2600" kern="1200" dirty="0" err="1"/>
            <a:t>nilai</a:t>
          </a:r>
          <a:r>
            <a:rPr lang="en-AU" sz="2600" kern="1200" dirty="0"/>
            <a:t> </a:t>
          </a:r>
          <a:r>
            <a:rPr lang="en-AU" sz="2600" kern="1200" dirty="0" err="1"/>
            <a:t>seluruh</a:t>
          </a:r>
          <a:r>
            <a:rPr lang="en-AU" sz="2600" kern="1200" dirty="0"/>
            <a:t> features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600" kern="1200" dirty="0"/>
            <a:t>Ada </a:t>
          </a:r>
          <a:r>
            <a:rPr lang="en-AU" sz="2600" kern="1200" dirty="0" err="1"/>
            <a:t>informasi</a:t>
          </a:r>
          <a:r>
            <a:rPr lang="en-AU" sz="2600" kern="1200" dirty="0"/>
            <a:t> yang </a:t>
          </a:r>
          <a:r>
            <a:rPr lang="en-AU" sz="2600" kern="1200" dirty="0" err="1"/>
            <a:t>hilang</a:t>
          </a:r>
          <a:endParaRPr lang="en-A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600" kern="1200" dirty="0"/>
            <a:t>Data yang </a:t>
          </a:r>
          <a:r>
            <a:rPr lang="en-AU" sz="2600" kern="1200" dirty="0" err="1"/>
            <a:t>telah</a:t>
          </a:r>
          <a:r>
            <a:rPr lang="en-AU" sz="2600" kern="1200" dirty="0"/>
            <a:t> </a:t>
          </a:r>
          <a:r>
            <a:rPr lang="en-AU" sz="2600" kern="1200" dirty="0" err="1"/>
            <a:t>ditransformasi</a:t>
          </a:r>
          <a:r>
            <a:rPr lang="en-AU" sz="2600" kern="1200" dirty="0"/>
            <a:t> </a:t>
          </a:r>
          <a:r>
            <a:rPr lang="en-AU" sz="2600" kern="1200" dirty="0" err="1"/>
            <a:t>tidak</a:t>
          </a:r>
          <a:r>
            <a:rPr lang="en-AU" sz="2600" kern="1200" dirty="0"/>
            <a:t> </a:t>
          </a:r>
          <a:r>
            <a:rPr lang="en-AU" sz="2600" kern="1200" dirty="0" err="1"/>
            <a:t>dapat</a:t>
          </a:r>
          <a:r>
            <a:rPr lang="en-AU" sz="2600" kern="1200" dirty="0"/>
            <a:t> </a:t>
          </a:r>
          <a:r>
            <a:rPr lang="en-AU" sz="2600" kern="1200" dirty="0" err="1"/>
            <a:t>dikembalikan</a:t>
          </a:r>
          <a:r>
            <a:rPr lang="en-AU" sz="2600" kern="1200" dirty="0"/>
            <a:t> </a:t>
          </a:r>
          <a:r>
            <a:rPr lang="en-AU" sz="2600" kern="1200" dirty="0" err="1"/>
            <a:t>ke</a:t>
          </a:r>
          <a:r>
            <a:rPr lang="en-AU" sz="2600" kern="1200" dirty="0"/>
            <a:t> </a:t>
          </a:r>
          <a:r>
            <a:rPr lang="en-AU" sz="2600" kern="1200" dirty="0" err="1"/>
            <a:t>bentuk</a:t>
          </a:r>
          <a:r>
            <a:rPr lang="en-AU" sz="2600" kern="1200" dirty="0"/>
            <a:t> </a:t>
          </a:r>
          <a:r>
            <a:rPr lang="en-AU" sz="2600" kern="1200" dirty="0" err="1"/>
            <a:t>semula</a:t>
          </a:r>
          <a:endParaRPr lang="en-AU" sz="2600" kern="1200" dirty="0"/>
        </a:p>
      </dsp:txBody>
      <dsp:txXfrm>
        <a:off x="6086151" y="1534482"/>
        <a:ext cx="4219554" cy="4017313"/>
      </dsp:txXfrm>
    </dsp:sp>
    <dsp:sp modelId="{BE400FA9-2DAD-43C8-956C-51259F2A2ECB}">
      <dsp:nvSpPr>
        <dsp:cNvPr id="0" name=""/>
        <dsp:cNvSpPr/>
      </dsp:nvSpPr>
      <dsp:spPr>
        <a:xfrm>
          <a:off x="561040" y="45527"/>
          <a:ext cx="1775555" cy="1775555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B92D1-4C66-4519-A050-6A649896F790}">
      <dsp:nvSpPr>
        <dsp:cNvPr id="0" name=""/>
        <dsp:cNvSpPr/>
      </dsp:nvSpPr>
      <dsp:spPr>
        <a:xfrm>
          <a:off x="9334373" y="684060"/>
          <a:ext cx="1671110" cy="572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2CF8F-C73B-4A6A-BC73-A52F3BEFB82B}">
      <dsp:nvSpPr>
        <dsp:cNvPr id="0" name=""/>
        <dsp:cNvSpPr/>
      </dsp:nvSpPr>
      <dsp:spPr>
        <a:xfrm>
          <a:off x="6044373" y="1543072"/>
          <a:ext cx="1044" cy="3836921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1E51E-B983-4DEF-B3BF-36821DB07B31}">
      <dsp:nvSpPr>
        <dsp:cNvPr id="0" name=""/>
        <dsp:cNvSpPr/>
      </dsp:nvSpPr>
      <dsp:spPr>
        <a:xfrm>
          <a:off x="0" y="0"/>
          <a:ext cx="9793248" cy="88912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200" kern="1200" dirty="0"/>
            <a:t>Labelling is expensive</a:t>
          </a:r>
        </a:p>
      </dsp:txBody>
      <dsp:txXfrm>
        <a:off x="0" y="0"/>
        <a:ext cx="9793248" cy="889123"/>
      </dsp:txXfrm>
    </dsp:sp>
    <dsp:sp modelId="{B71C2E4F-40E7-4B67-A837-A9C902F4C5FA}">
      <dsp:nvSpPr>
        <dsp:cNvPr id="0" name=""/>
        <dsp:cNvSpPr/>
      </dsp:nvSpPr>
      <dsp:spPr>
        <a:xfrm>
          <a:off x="4781" y="889123"/>
          <a:ext cx="3261228" cy="18671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5300" kern="1200" dirty="0"/>
            <a:t>Human / Expertise</a:t>
          </a:r>
        </a:p>
      </dsp:txBody>
      <dsp:txXfrm>
        <a:off x="4781" y="889123"/>
        <a:ext cx="3261228" cy="1867159"/>
      </dsp:txXfrm>
    </dsp:sp>
    <dsp:sp modelId="{0E5219CC-55D1-4161-BCF1-E9CAA7AFD352}">
      <dsp:nvSpPr>
        <dsp:cNvPr id="0" name=""/>
        <dsp:cNvSpPr/>
      </dsp:nvSpPr>
      <dsp:spPr>
        <a:xfrm>
          <a:off x="3266009" y="889123"/>
          <a:ext cx="3261228" cy="18671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5300" kern="1200" dirty="0"/>
            <a:t>Time</a:t>
          </a:r>
        </a:p>
      </dsp:txBody>
      <dsp:txXfrm>
        <a:off x="3266009" y="889123"/>
        <a:ext cx="3261228" cy="1867159"/>
      </dsp:txXfrm>
    </dsp:sp>
    <dsp:sp modelId="{025E5F6C-EFED-4A94-8ABD-8C18E249C16D}">
      <dsp:nvSpPr>
        <dsp:cNvPr id="0" name=""/>
        <dsp:cNvSpPr/>
      </dsp:nvSpPr>
      <dsp:spPr>
        <a:xfrm>
          <a:off x="6527238" y="889123"/>
          <a:ext cx="3261228" cy="18671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5300" kern="1200" dirty="0"/>
            <a:t>Cost</a:t>
          </a:r>
        </a:p>
      </dsp:txBody>
      <dsp:txXfrm>
        <a:off x="6527238" y="889123"/>
        <a:ext cx="3261228" cy="1867159"/>
      </dsp:txXfrm>
    </dsp:sp>
    <dsp:sp modelId="{85C581A5-226D-47D1-AE0E-9872B22895BF}">
      <dsp:nvSpPr>
        <dsp:cNvPr id="0" name=""/>
        <dsp:cNvSpPr/>
      </dsp:nvSpPr>
      <dsp:spPr>
        <a:xfrm>
          <a:off x="0" y="2756282"/>
          <a:ext cx="9793248" cy="20746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32D66-7F5F-4C92-B134-76E9F5F23918}" type="datetimeFigureOut">
              <a:rPr lang="id-ID" smtClean="0"/>
              <a:t>26/10/2021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27CCB-55F1-4706-B0C8-BBA8FE5499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063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032A5C-E151-4AC2-B2F2-E343C523E0B5}"/>
              </a:ext>
            </a:extLst>
          </p:cNvPr>
          <p:cNvSpPr/>
          <p:nvPr userDrawn="1"/>
        </p:nvSpPr>
        <p:spPr>
          <a:xfrm flipH="1">
            <a:off x="0" y="-13010"/>
            <a:ext cx="159527" cy="6866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25D554-054D-47CA-A902-2B9FBE47FD81}"/>
              </a:ext>
            </a:extLst>
          </p:cNvPr>
          <p:cNvSpPr/>
          <p:nvPr userDrawn="1"/>
        </p:nvSpPr>
        <p:spPr>
          <a:xfrm>
            <a:off x="167148" y="-8673"/>
            <a:ext cx="12024852" cy="686667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78985-AABF-413A-B1C8-79C0889CC1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575" y="2215161"/>
            <a:ext cx="7840980" cy="2775549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Presentasi</a:t>
            </a:r>
            <a:br>
              <a:rPr lang="en-US" dirty="0"/>
            </a:br>
            <a:r>
              <a:rPr lang="en-US" dirty="0"/>
              <a:t>#1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B9B48-C63A-420D-886C-FBFA0EB1EB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0575" y="5200699"/>
            <a:ext cx="7840980" cy="96759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[[</a:t>
            </a:r>
            <a:r>
              <a:rPr lang="en-US" dirty="0" err="1"/>
              <a:t>Penyaji</a:t>
            </a:r>
            <a:r>
              <a:rPr lang="en-US" dirty="0"/>
              <a:t>]]</a:t>
            </a:r>
            <a:endParaRPr lang="id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42211D-2C96-42D3-B3FA-3D86CBBE9CBE}"/>
              </a:ext>
            </a:extLst>
          </p:cNvPr>
          <p:cNvSpPr/>
          <p:nvPr userDrawn="1"/>
        </p:nvSpPr>
        <p:spPr>
          <a:xfrm>
            <a:off x="0" y="-8673"/>
            <a:ext cx="89452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5C2905-F873-4E02-AA01-171E588F601F}"/>
              </a:ext>
            </a:extLst>
          </p:cNvPr>
          <p:cNvSpPr/>
          <p:nvPr userDrawn="1"/>
        </p:nvSpPr>
        <p:spPr>
          <a:xfrm>
            <a:off x="0" y="3420327"/>
            <a:ext cx="89452" cy="1570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85627C-46F4-4516-BAC2-A59493AEF257}"/>
              </a:ext>
            </a:extLst>
          </p:cNvPr>
          <p:cNvSpPr/>
          <p:nvPr userDrawn="1"/>
        </p:nvSpPr>
        <p:spPr>
          <a:xfrm>
            <a:off x="0" y="4990710"/>
            <a:ext cx="89452" cy="11775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9530-8FF5-48E8-BBB9-B5DFDA7EF50A}"/>
              </a:ext>
            </a:extLst>
          </p:cNvPr>
          <p:cNvSpPr/>
          <p:nvPr userDrawn="1"/>
        </p:nvSpPr>
        <p:spPr>
          <a:xfrm>
            <a:off x="0" y="6168291"/>
            <a:ext cx="89452" cy="689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ABEA5E-F66B-4FE6-8581-4E59183E7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6" y="79555"/>
            <a:ext cx="3684286" cy="15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7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C6EC17-1AEB-420B-A103-EB05C818F99D}"/>
              </a:ext>
            </a:extLst>
          </p:cNvPr>
          <p:cNvSpPr/>
          <p:nvPr userDrawn="1"/>
        </p:nvSpPr>
        <p:spPr>
          <a:xfrm>
            <a:off x="6096000" y="346844"/>
            <a:ext cx="6096000" cy="65111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B7786-EFCE-4B60-BDBB-D64F91B9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E3DA-3BD2-4A50-81A0-58A7CCA3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310" y="599768"/>
            <a:ext cx="5567270" cy="57518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AFA47-24F9-4662-BF8C-DF351E4D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0FB372-3E8B-48BC-A95F-46353D49877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12420" y="1838632"/>
            <a:ext cx="5545394" cy="45130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919DBF-055D-4F5E-A939-8BA730BD3B13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742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12FFC3-F314-43DE-8DD6-E1E1FE53A33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B7786-EFCE-4B60-BDBB-D64F91B9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E3DA-3BD2-4A50-81A0-58A7CCA3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310" y="346844"/>
            <a:ext cx="5567270" cy="600479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AFA47-24F9-4662-BF8C-DF351E4D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0FB372-3E8B-48BC-A95F-46353D49877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12420" y="1838632"/>
            <a:ext cx="5545394" cy="45130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9094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7786-EFCE-4B60-BDBB-D64F91B9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E3DA-3BD2-4A50-81A0-58A7CCA3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310" y="599768"/>
            <a:ext cx="5545394" cy="57518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AFA47-24F9-4662-BF8C-DF351E4D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0FB372-3E8B-48BC-A95F-46353D49877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12420" y="1838632"/>
            <a:ext cx="5545394" cy="45130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1BB639-DEB8-4B91-8665-9563D5FA2660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266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1908-5270-42EE-8760-9DC47EBF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529612"/>
            <a:ext cx="4613541" cy="15277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0ED2A-7EE7-43DF-B26D-1B755D0FE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29612"/>
            <a:ext cx="6696392" cy="61946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DF0F1-B104-42C7-B9F7-C56F955BC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20" y="2057399"/>
            <a:ext cx="4613541" cy="43630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8D7F8-EDAE-4391-9FEC-04F6F66F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115CA0-4C28-40A3-8C49-19863EB03302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75512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riculum Vita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1FBE-CBCC-458A-BBB8-828E4485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12" y="481781"/>
            <a:ext cx="7425568" cy="12089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FA014-EA6F-452B-8D60-4F5CB95242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8D0B6A-3EB4-4B08-BDF3-63CACB3394D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54011" y="1838632"/>
            <a:ext cx="7425567" cy="46337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835C53D-081C-4AFD-A445-7B7A8EE75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" y="481782"/>
            <a:ext cx="3822258" cy="35415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502549-F7FE-4B7C-B6AE-5935E68DE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420" y="4278313"/>
            <a:ext cx="3822258" cy="219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9905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08B80669-2771-474F-A1D4-2C886BC70B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0" y="5209754"/>
            <a:ext cx="3649696" cy="14981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FED4C1-56EF-494C-AFE8-4752FE094C05}"/>
              </a:ext>
            </a:extLst>
          </p:cNvPr>
          <p:cNvCxnSpPr>
            <a:cxnSpLocks/>
          </p:cNvCxnSpPr>
          <p:nvPr userDrawn="1"/>
        </p:nvCxnSpPr>
        <p:spPr>
          <a:xfrm>
            <a:off x="3991986" y="5328199"/>
            <a:ext cx="0" cy="130601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BAF4C8-F42F-4832-8CCE-6663A19574F2}"/>
              </a:ext>
            </a:extLst>
          </p:cNvPr>
          <p:cNvSpPr txBox="1"/>
          <p:nvPr userDrawn="1"/>
        </p:nvSpPr>
        <p:spPr>
          <a:xfrm>
            <a:off x="4168200" y="5358679"/>
            <a:ext cx="2750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u="none" dirty="0">
                <a:solidFill>
                  <a:schemeClr val="accent2"/>
                </a:solidFill>
              </a:rPr>
              <a:t>www.</a:t>
            </a:r>
            <a:r>
              <a:rPr lang="id-ID" b="1" u="none" dirty="0">
                <a:solidFill>
                  <a:schemeClr val="tx1"/>
                </a:solidFill>
              </a:rPr>
              <a:t>mofdac.id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dirty="0">
                <a:solidFill>
                  <a:schemeClr val="accent2"/>
                </a:solidFill>
              </a:rPr>
              <a:t>github.</a:t>
            </a:r>
            <a:r>
              <a:rPr lang="id-ID" b="1" dirty="0"/>
              <a:t>com/</a:t>
            </a:r>
            <a:r>
              <a:rPr lang="id-ID" b="1" dirty="0" err="1"/>
              <a:t>mofdac</a:t>
            </a:r>
            <a:endParaRPr lang="id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dirty="0">
                <a:solidFill>
                  <a:schemeClr val="accent2"/>
                </a:solidFill>
              </a:rPr>
              <a:t>youtube.</a:t>
            </a:r>
            <a:r>
              <a:rPr lang="id-ID" b="1" dirty="0"/>
              <a:t>com/</a:t>
            </a:r>
            <a:r>
              <a:rPr lang="id-ID" b="1" dirty="0" err="1"/>
              <a:t>mofdac</a:t>
            </a:r>
            <a:endParaRPr lang="id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dirty="0">
                <a:solidFill>
                  <a:schemeClr val="accent2"/>
                </a:solidFill>
              </a:rPr>
              <a:t>instagram.</a:t>
            </a:r>
            <a:r>
              <a:rPr lang="id-ID" b="1" dirty="0"/>
              <a:t>com/</a:t>
            </a:r>
            <a:r>
              <a:rPr lang="id-ID" b="1" dirty="0" err="1"/>
              <a:t>mof.dac</a:t>
            </a:r>
            <a:endParaRPr lang="id-ID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3452B-7A81-42A7-8B12-820096851453}"/>
              </a:ext>
            </a:extLst>
          </p:cNvPr>
          <p:cNvSpPr/>
          <p:nvPr userDrawn="1"/>
        </p:nvSpPr>
        <p:spPr>
          <a:xfrm flipH="1">
            <a:off x="159025" y="3420327"/>
            <a:ext cx="12032973" cy="1570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E1299D-F6A3-4551-9D3A-3BBFC26B8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540" y="3609417"/>
            <a:ext cx="11567159" cy="1192201"/>
          </a:xfrm>
        </p:spPr>
        <p:txBody>
          <a:bodyPr>
            <a:normAutofit/>
          </a:bodyPr>
          <a:lstStyle>
            <a:lvl1pPr algn="l"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id-ID" dirty="0"/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28397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7C61-34D0-4B1E-AF2F-5CE6731B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3643"/>
            <a:ext cx="6096000" cy="3504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D4CE-E23E-4799-9B4F-CF4AD7D62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506896"/>
            <a:ext cx="11567160" cy="5869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E9CB4-C32C-4FED-8ED8-EEF4620D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" y="66293"/>
            <a:ext cx="4141593" cy="210614"/>
          </a:xfrm>
        </p:spPr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694C7-6648-4806-AE09-BE6397EB20AE}"/>
              </a:ext>
            </a:extLst>
          </p:cNvPr>
          <p:cNvSpPr/>
          <p:nvPr userDrawn="1"/>
        </p:nvSpPr>
        <p:spPr>
          <a:xfrm>
            <a:off x="6096000" y="-3643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15770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81CC-28C1-4F7E-9EA1-60E8490B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9" y="2202426"/>
            <a:ext cx="5449283" cy="3972232"/>
          </a:xfrm>
          <a:noFill/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BD366-4AB2-4183-93EC-293ADEAD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26C502-7292-4096-BA4C-DC77B5CCA15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FA0ADE-9DC9-4E1B-AF92-B26670C040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5978012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355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81CC-28C1-4F7E-9EA1-60E8490B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9" y="2202426"/>
            <a:ext cx="5449283" cy="3972232"/>
          </a:xfrm>
          <a:noFill/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BD366-4AB2-4183-93EC-293ADEAD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26C502-7292-4096-BA4C-DC77B5CCA15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FA0ADE-9DC9-4E1B-AF92-B26670C040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5978012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28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35B8-FB5D-42D8-A713-7F2A2FB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994AE-69ED-4CF4-9889-446BF6AED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420" y="1825625"/>
            <a:ext cx="5707380" cy="4550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25941-C28D-4B49-93D4-28141B09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07380" cy="4550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A3426-D8E9-4B69-91BC-63C104FC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49BA0-3F99-42E1-AD08-A6AC05990AE1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658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6FAC-3077-44D1-83C1-3318683B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9" y="481781"/>
            <a:ext cx="11567159" cy="12089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F2ED-7201-46EA-A0A6-E22220EB7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0" y="1681163"/>
            <a:ext cx="568515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A2BF7-9835-4D6E-B0D7-B9138F566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420" y="2505075"/>
            <a:ext cx="568515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656C1-1A58-4D86-A0A8-C3DBE1B3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7073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42E017-8488-4B8B-9ED8-2FB69364A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0737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60043-7B96-4DD3-9FE9-485CF799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Ministry of Finance Data Analytics Community</a:t>
            </a:r>
            <a:endParaRPr lang="id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8C4C2F-9097-4BF8-AA50-0B8378CAFBA4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690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A14C-EAAD-44FC-948E-30B9D9499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69490"/>
            <a:ext cx="11567160" cy="5919019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4AA91-4E6C-47C6-BA57-D0E2D106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A4D80C-1385-489D-9CA6-FFFF1D6A3294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2197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66D7-F997-425B-A549-3E9F7DC1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81780"/>
            <a:ext cx="11567160" cy="5919019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E572F-034E-44E7-9DBC-72DE607EC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A5FE40-24E7-42CC-959F-A51B7186EDF3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8329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20B76-065A-49D7-81B8-0E132C1E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123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DE2FD7D-A1DC-4958-84C8-5E58A9913321}"/>
              </a:ext>
            </a:extLst>
          </p:cNvPr>
          <p:cNvSpPr/>
          <p:nvPr userDrawn="1"/>
        </p:nvSpPr>
        <p:spPr>
          <a:xfrm flipH="1">
            <a:off x="0" y="-13010"/>
            <a:ext cx="159527" cy="6866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B800D-9A0A-4C66-A512-E358C4DF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81781"/>
            <a:ext cx="11567160" cy="120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F3C06-1EE0-4775-BD24-3E9A9D80D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0" y="1825625"/>
            <a:ext cx="115671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3F006-D36B-4B06-A6D8-2E59AC4B0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Ministry of Finance Data Analytics Community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DE1B69-6BC1-4FF2-9EDF-7EA22A8CC787}"/>
              </a:ext>
            </a:extLst>
          </p:cNvPr>
          <p:cNvSpPr/>
          <p:nvPr userDrawn="1"/>
        </p:nvSpPr>
        <p:spPr>
          <a:xfrm>
            <a:off x="0" y="-8673"/>
            <a:ext cx="89452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5B8AC-849E-483D-B608-C498B96B4966}"/>
              </a:ext>
            </a:extLst>
          </p:cNvPr>
          <p:cNvSpPr/>
          <p:nvPr userDrawn="1"/>
        </p:nvSpPr>
        <p:spPr>
          <a:xfrm>
            <a:off x="0" y="3420327"/>
            <a:ext cx="89452" cy="1570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C282FA-F460-494C-A9ED-6F85A307021E}"/>
              </a:ext>
            </a:extLst>
          </p:cNvPr>
          <p:cNvSpPr/>
          <p:nvPr userDrawn="1"/>
        </p:nvSpPr>
        <p:spPr>
          <a:xfrm>
            <a:off x="0" y="4990710"/>
            <a:ext cx="89452" cy="11775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FEACF-47D8-44DB-8D2E-195D0A411D5D}"/>
              </a:ext>
            </a:extLst>
          </p:cNvPr>
          <p:cNvSpPr/>
          <p:nvPr userDrawn="1"/>
        </p:nvSpPr>
        <p:spPr>
          <a:xfrm>
            <a:off x="0" y="6168291"/>
            <a:ext cx="89452" cy="689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43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2" r:id="rId5"/>
    <p:sldLayoutId id="2147483653" r:id="rId6"/>
    <p:sldLayoutId id="2147483654" r:id="rId7"/>
    <p:sldLayoutId id="2147483664" r:id="rId8"/>
    <p:sldLayoutId id="2147483655" r:id="rId9"/>
    <p:sldLayoutId id="2147483656" r:id="rId10"/>
    <p:sldLayoutId id="2147483660" r:id="rId11"/>
    <p:sldLayoutId id="2147483663" r:id="rId12"/>
    <p:sldLayoutId id="2147483657" r:id="rId13"/>
    <p:sldLayoutId id="2147483662" r:id="rId14"/>
    <p:sldLayoutId id="214748366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ickerart.com.au/showproduct-uber-logo-with-background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F68D-7401-4DA4-B5E3-2899102D7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Modelling </a:t>
            </a:r>
            <a:r>
              <a:rPr lang="en-US" sz="1800" dirty="0"/>
              <a:t>day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84867-CADD-4F33-A840-E3C3E17EE6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MoFDAC</a:t>
            </a:r>
            <a:r>
              <a:rPr lang="en-US" dirty="0"/>
              <a:t> – Core 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31347-D870-4B56-903C-9C2F8F4AD861}"/>
              </a:ext>
            </a:extLst>
          </p:cNvPr>
          <p:cNvSpPr/>
          <p:nvPr/>
        </p:nvSpPr>
        <p:spPr>
          <a:xfrm>
            <a:off x="10940163" y="274487"/>
            <a:ext cx="1251837" cy="984620"/>
          </a:xfrm>
          <a:prstGeom prst="rect">
            <a:avLst/>
          </a:prstGeom>
          <a:blipFill dpi="0" rotWithShape="1">
            <a:blip r:embed="rId2">
              <a:alphaModFix amt="9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D35E2C-6C82-4CEA-B1B8-E013C3AD712A}"/>
              </a:ext>
            </a:extLst>
          </p:cNvPr>
          <p:cNvSpPr/>
          <p:nvPr/>
        </p:nvSpPr>
        <p:spPr>
          <a:xfrm>
            <a:off x="473820" y="5805273"/>
            <a:ext cx="885825" cy="885825"/>
          </a:xfrm>
          <a:prstGeom prst="ellipse">
            <a:avLst/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7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87C7-71D3-4230-8F7A-248E6103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K-Means Iteration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3DB09EAF-C776-4142-99CD-4368B60A9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85" y="709613"/>
            <a:ext cx="6910430" cy="5870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612C1-E6C9-499B-99D5-8DA1AB89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8683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0818-BB48-4F09-B7D3-EE629ED04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Case (GOJEK Meeting Points)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FC64F67-50E3-4E56-A53B-D52848FC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39" y="528320"/>
            <a:ext cx="10701551" cy="6217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73AFD-4EC5-497C-8C95-F6116D697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" y="66293"/>
            <a:ext cx="4141593" cy="210614"/>
          </a:xfrm>
        </p:spPr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0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8C071A7-AFA9-4B87-AC42-EE992225A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" y="2246465"/>
            <a:ext cx="5032144" cy="334637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ECE16-D943-4611-AD3E-22D69E97734C}"/>
              </a:ext>
            </a:extLst>
          </p:cNvPr>
          <p:cNvGrpSpPr/>
          <p:nvPr/>
        </p:nvGrpSpPr>
        <p:grpSpPr>
          <a:xfrm>
            <a:off x="6802739" y="2235194"/>
            <a:ext cx="5032144" cy="3346376"/>
            <a:chOff x="6792579" y="2946394"/>
            <a:chExt cx="5032144" cy="3346376"/>
          </a:xfrm>
        </p:grpSpPr>
        <p:pic>
          <p:nvPicPr>
            <p:cNvPr id="6" name="Picture 5" descr="Map&#10;&#10;Description automatically generated">
              <a:extLst>
                <a:ext uri="{FF2B5EF4-FFF2-40B4-BE49-F238E27FC236}">
                  <a16:creationId xmlns:a16="http://schemas.microsoft.com/office/drawing/2014/main" id="{B6D90BCC-88A8-437B-965C-9AE4244A3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579" y="2946394"/>
              <a:ext cx="5032144" cy="3346376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758A732-4F52-4191-B05F-08D567181D01}"/>
                </a:ext>
              </a:extLst>
            </p:cNvPr>
            <p:cNvSpPr/>
            <p:nvPr/>
          </p:nvSpPr>
          <p:spPr>
            <a:xfrm>
              <a:off x="10781319" y="3341529"/>
              <a:ext cx="152400" cy="1524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834663-10F5-4C2F-866B-6CBF757AF53F}"/>
                </a:ext>
              </a:extLst>
            </p:cNvPr>
            <p:cNvSpPr/>
            <p:nvPr/>
          </p:nvSpPr>
          <p:spPr>
            <a:xfrm>
              <a:off x="9308651" y="4220369"/>
              <a:ext cx="152400" cy="1524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53FF76-0A98-49C9-92B1-92B093B1F24D}"/>
                </a:ext>
              </a:extLst>
            </p:cNvPr>
            <p:cNvSpPr/>
            <p:nvPr/>
          </p:nvSpPr>
          <p:spPr>
            <a:xfrm>
              <a:off x="7860851" y="4179159"/>
              <a:ext cx="152400" cy="1524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A628B1-ED70-46B3-BE21-F14A4BC64D4E}"/>
                </a:ext>
              </a:extLst>
            </p:cNvPr>
            <p:cNvSpPr/>
            <p:nvPr/>
          </p:nvSpPr>
          <p:spPr>
            <a:xfrm>
              <a:off x="7937051" y="5663089"/>
              <a:ext cx="152400" cy="1524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C97BC2C-3648-4D53-BDF2-0BB92264C1D0}"/>
                </a:ext>
              </a:extLst>
            </p:cNvPr>
            <p:cNvSpPr/>
            <p:nvPr/>
          </p:nvSpPr>
          <p:spPr>
            <a:xfrm>
              <a:off x="9552491" y="5622449"/>
              <a:ext cx="152400" cy="1524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60ABAE-22B1-44B9-B064-06AA42E37651}"/>
              </a:ext>
            </a:extLst>
          </p:cNvPr>
          <p:cNvSpPr txBox="1"/>
          <p:nvPr/>
        </p:nvSpPr>
        <p:spPr>
          <a:xfrm>
            <a:off x="2121749" y="789822"/>
            <a:ext cx="7945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Determine meeting point (gates) of any Place of Interest (POI) </a:t>
            </a:r>
          </a:p>
          <a:p>
            <a:pPr algn="ctr"/>
            <a:r>
              <a:rPr lang="en-AU" sz="2400" dirty="0"/>
              <a:t>based on historical driver pick up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EE2BAC-DF87-4C87-AFB1-5F5944865D1C}"/>
              </a:ext>
            </a:extLst>
          </p:cNvPr>
          <p:cNvGrpSpPr/>
          <p:nvPr/>
        </p:nvGrpSpPr>
        <p:grpSpPr>
          <a:xfrm>
            <a:off x="5621596" y="3467959"/>
            <a:ext cx="1123769" cy="818167"/>
            <a:chOff x="5502388" y="4123947"/>
            <a:chExt cx="1123769" cy="818167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7C406FE-FEF2-4DFF-BB9D-B0181E9EA9F4}"/>
                </a:ext>
              </a:extLst>
            </p:cNvPr>
            <p:cNvSpPr/>
            <p:nvPr/>
          </p:nvSpPr>
          <p:spPr>
            <a:xfrm>
              <a:off x="5747657" y="4474029"/>
              <a:ext cx="696686" cy="4680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A6439F-1E10-4B11-A62B-35BB0F39EF35}"/>
                </a:ext>
              </a:extLst>
            </p:cNvPr>
            <p:cNvSpPr txBox="1"/>
            <p:nvPr/>
          </p:nvSpPr>
          <p:spPr>
            <a:xfrm>
              <a:off x="5502388" y="4123947"/>
              <a:ext cx="1123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Clustering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03CDFDB-BB7F-4266-8377-475FA4336FC2}"/>
              </a:ext>
            </a:extLst>
          </p:cNvPr>
          <p:cNvSpPr txBox="1"/>
          <p:nvPr/>
        </p:nvSpPr>
        <p:spPr>
          <a:xfrm>
            <a:off x="4581187" y="6090013"/>
            <a:ext cx="326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POI Example: Blok M Square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BD6240-E752-457D-B5CB-B97CF30B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Target</a:t>
            </a:r>
          </a:p>
        </p:txBody>
      </p:sp>
    </p:spTree>
    <p:extLst>
      <p:ext uri="{BB962C8B-B14F-4D97-AF65-F5344CB8AC3E}">
        <p14:creationId xmlns:p14="http://schemas.microsoft.com/office/powerpoint/2010/main" val="210485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CABE95F-2D36-42DF-9F8B-1AB9BE639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63" y="2439505"/>
            <a:ext cx="4713205" cy="3346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B9220-B625-47C5-AB12-1999054B68F8}"/>
              </a:ext>
            </a:extLst>
          </p:cNvPr>
          <p:cNvSpPr txBox="1"/>
          <p:nvPr/>
        </p:nvSpPr>
        <p:spPr>
          <a:xfrm>
            <a:off x="880907" y="927788"/>
            <a:ext cx="10884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After some hyperparameter tuning (eps/radius and </a:t>
            </a:r>
            <a:r>
              <a:rPr lang="en-AU" sz="2400" dirty="0" err="1"/>
              <a:t>min_samples</a:t>
            </a:r>
            <a:r>
              <a:rPr lang="en-AU" sz="2400" dirty="0"/>
              <a:t>/number core)</a:t>
            </a:r>
          </a:p>
          <a:p>
            <a:pPr algn="ctr"/>
            <a:r>
              <a:rPr lang="en-AU" sz="2400" dirty="0"/>
              <a:t>The result is 5 clusters for determining gates on Blok M Square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2E98A7A-F240-4320-8B28-6AAD1EBA8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" y="2439505"/>
            <a:ext cx="5032144" cy="33463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A79F394-B241-431B-B0E9-4B67A5CEBD1D}"/>
              </a:ext>
            </a:extLst>
          </p:cNvPr>
          <p:cNvSpPr/>
          <p:nvPr/>
        </p:nvSpPr>
        <p:spPr>
          <a:xfrm>
            <a:off x="5960522" y="4032871"/>
            <a:ext cx="696686" cy="468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C72E1-F46A-40B3-9146-3AF9CE6A8236}"/>
              </a:ext>
            </a:extLst>
          </p:cNvPr>
          <p:cNvSpPr txBox="1"/>
          <p:nvPr/>
        </p:nvSpPr>
        <p:spPr>
          <a:xfrm>
            <a:off x="5810427" y="3743361"/>
            <a:ext cx="9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Looks ok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272DD5-BB34-46A3-AD63-0F79AB24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 DB Scan</a:t>
            </a:r>
          </a:p>
        </p:txBody>
      </p:sp>
    </p:spTree>
    <p:extLst>
      <p:ext uri="{BB962C8B-B14F-4D97-AF65-F5344CB8AC3E}">
        <p14:creationId xmlns:p14="http://schemas.microsoft.com/office/powerpoint/2010/main" val="2890254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1EDB7-BA10-4D52-8888-B427101F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1967266"/>
            <a:ext cx="3667760" cy="2547257"/>
          </a:xfrm>
          <a:prstGeom prst="homePlate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But it is not okay on different POI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0D94BF8-F82D-47D0-B2F1-E206E5013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16" y="1317625"/>
            <a:ext cx="6780700" cy="4729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4768B-0B44-43A1-8B4F-591B1E18F62F}"/>
              </a:ext>
            </a:extLst>
          </p:cNvPr>
          <p:cNvSpPr txBox="1"/>
          <p:nvPr/>
        </p:nvSpPr>
        <p:spPr>
          <a:xfrm>
            <a:off x="6773885" y="855960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POI : </a:t>
            </a:r>
            <a:r>
              <a:rPr lang="en-AU" sz="2400" dirty="0" err="1"/>
              <a:t>Ciputra</a:t>
            </a:r>
            <a:r>
              <a:rPr lang="en-AU" sz="2400" dirty="0"/>
              <a:t>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98FED-170D-498D-9AA3-7AAD4BBE85B0}"/>
              </a:ext>
            </a:extLst>
          </p:cNvPr>
          <p:cNvSpPr txBox="1"/>
          <p:nvPr/>
        </p:nvSpPr>
        <p:spPr>
          <a:xfrm>
            <a:off x="4615643" y="6148762"/>
            <a:ext cx="7028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Datapoints are spread so model cant determine cluster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436C2D4-81D0-440C-8781-6905FE26BEF2}"/>
              </a:ext>
            </a:extLst>
          </p:cNvPr>
          <p:cNvSpPr txBox="1">
            <a:spLocks/>
          </p:cNvSpPr>
          <p:nvPr/>
        </p:nvSpPr>
        <p:spPr>
          <a:xfrm>
            <a:off x="6096000" y="-3643"/>
            <a:ext cx="6096000" cy="3504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Problem Arise</a:t>
            </a:r>
          </a:p>
        </p:txBody>
      </p:sp>
    </p:spTree>
    <p:extLst>
      <p:ext uri="{BB962C8B-B14F-4D97-AF65-F5344CB8AC3E}">
        <p14:creationId xmlns:p14="http://schemas.microsoft.com/office/powerpoint/2010/main" val="153300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AC2F4EA-1C84-46C9-B868-CC4642CCE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8" y="1626108"/>
            <a:ext cx="4791740" cy="3605784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0248FD3-C5A5-492B-A731-C882B5C27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90" y="1626108"/>
            <a:ext cx="5132788" cy="3605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C0324-E3D5-4322-AD33-1F78F24E340F}"/>
              </a:ext>
            </a:extLst>
          </p:cNvPr>
          <p:cNvSpPr txBox="1"/>
          <p:nvPr/>
        </p:nvSpPr>
        <p:spPr>
          <a:xfrm>
            <a:off x="2043851" y="740554"/>
            <a:ext cx="2215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err="1"/>
              <a:t>Ciputra</a:t>
            </a:r>
            <a:r>
              <a:rPr lang="en-AU" sz="2800" dirty="0"/>
              <a:t> World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7A1BD-864E-41F3-B0F2-ABE0224BD02C}"/>
              </a:ext>
            </a:extLst>
          </p:cNvPr>
          <p:cNvSpPr txBox="1"/>
          <p:nvPr/>
        </p:nvSpPr>
        <p:spPr>
          <a:xfrm>
            <a:off x="8070258" y="748597"/>
            <a:ext cx="2299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Blok M Square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39F0D-B9E5-4C28-AC93-7DF161E7242B}"/>
              </a:ext>
            </a:extLst>
          </p:cNvPr>
          <p:cNvSpPr txBox="1"/>
          <p:nvPr/>
        </p:nvSpPr>
        <p:spPr>
          <a:xfrm>
            <a:off x="1751530" y="5586183"/>
            <a:ext cx="9367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Different POI may have different number of gates, but </a:t>
            </a:r>
            <a:r>
              <a:rPr lang="en-AU" sz="2000" dirty="0" err="1"/>
              <a:t>Kmean</a:t>
            </a:r>
            <a:r>
              <a:rPr lang="en-AU" sz="2000" dirty="0"/>
              <a:t> has a fix value of K</a:t>
            </a:r>
          </a:p>
          <a:p>
            <a:pPr algn="ctr"/>
            <a:r>
              <a:rPr lang="en-AU" sz="2000" dirty="0"/>
              <a:t>So, how to find best K value for each POI?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F9AEB4-337F-427C-92AB-4378CFCD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 </a:t>
            </a:r>
            <a:r>
              <a:rPr lang="en-AU" dirty="0" err="1"/>
              <a:t>Kmeans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5947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29-580F-403D-B1DF-EBFB1853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Step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A65EA4-F82F-480E-A9E9-7B23DD28B8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954600"/>
              </p:ext>
            </p:extLst>
          </p:nvPr>
        </p:nvGraphicFramePr>
        <p:xfrm>
          <a:off x="838200" y="1026160"/>
          <a:ext cx="10662920" cy="5466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8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EA76-B2AC-44EC-98EF-0102D1E8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B27B0-2995-4CC5-B46F-72532E26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CC705747-DC19-40D2-BC9F-A8330600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209" y="2174728"/>
            <a:ext cx="3747791" cy="2508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6AC93-9543-4A4E-AC8A-FC2BAA4A6084}"/>
              </a:ext>
            </a:extLst>
          </p:cNvPr>
          <p:cNvSpPr txBox="1"/>
          <p:nvPr/>
        </p:nvSpPr>
        <p:spPr>
          <a:xfrm>
            <a:off x="5486400" y="1382285"/>
            <a:ext cx="6482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Uber </a:t>
            </a:r>
            <a:r>
              <a:rPr lang="en-AU" sz="2000" dirty="0" err="1"/>
              <a:t>cabang</a:t>
            </a:r>
            <a:r>
              <a:rPr lang="en-AU" sz="2000" dirty="0"/>
              <a:t> Peru </a:t>
            </a:r>
            <a:r>
              <a:rPr lang="en-AU" sz="2000" dirty="0" err="1"/>
              <a:t>akan</a:t>
            </a:r>
            <a:r>
              <a:rPr lang="en-AU" sz="2000" dirty="0"/>
              <a:t> </a:t>
            </a:r>
            <a:r>
              <a:rPr lang="en-AU" sz="2000" dirty="0" err="1"/>
              <a:t>membuat</a:t>
            </a:r>
            <a:r>
              <a:rPr lang="en-AU" sz="2000" dirty="0"/>
              <a:t> </a:t>
            </a:r>
            <a:r>
              <a:rPr lang="en-AU" sz="2000" dirty="0" err="1"/>
              <a:t>UberHub</a:t>
            </a:r>
            <a:r>
              <a:rPr lang="en-AU" sz="2000" dirty="0"/>
              <a:t> di </a:t>
            </a:r>
            <a:r>
              <a:rPr lang="en-AU" sz="2000" dirty="0" err="1"/>
              <a:t>pusat</a:t>
            </a:r>
            <a:r>
              <a:rPr lang="en-AU" sz="2000" dirty="0"/>
              <a:t> </a:t>
            </a:r>
            <a:r>
              <a:rPr lang="en-AU" sz="2000" dirty="0" err="1"/>
              <a:t>kota</a:t>
            </a:r>
            <a:r>
              <a:rPr lang="en-AU" sz="2000" dirty="0"/>
              <a:t> Lima </a:t>
            </a:r>
            <a:r>
              <a:rPr lang="en-AU" sz="2000" dirty="0" err="1"/>
              <a:t>sebagai</a:t>
            </a:r>
            <a:r>
              <a:rPr lang="en-AU" sz="2000" dirty="0"/>
              <a:t> </a:t>
            </a:r>
            <a:r>
              <a:rPr lang="en-AU" sz="2000" dirty="0" err="1"/>
              <a:t>tempat</a:t>
            </a:r>
            <a:r>
              <a:rPr lang="en-AU" sz="2000" dirty="0"/>
              <a:t> driver </a:t>
            </a:r>
            <a:r>
              <a:rPr lang="en-AU" sz="2000" dirty="0" err="1"/>
              <a:t>menunggu</a:t>
            </a:r>
            <a:r>
              <a:rPr lang="en-AU" sz="2000" dirty="0"/>
              <a:t> </a:t>
            </a:r>
            <a:r>
              <a:rPr lang="en-AU" sz="2000" dirty="0" err="1"/>
              <a:t>pesanan</a:t>
            </a:r>
            <a:r>
              <a:rPr lang="en-AU" sz="2000" dirty="0"/>
              <a:t>.</a:t>
            </a:r>
          </a:p>
          <a:p>
            <a:endParaRPr lang="en-AU" sz="2000" dirty="0"/>
          </a:p>
          <a:p>
            <a:r>
              <a:rPr lang="en-AU" sz="2000" dirty="0" err="1"/>
              <a:t>Sebagai</a:t>
            </a:r>
            <a:r>
              <a:rPr lang="en-AU" sz="2000" dirty="0"/>
              <a:t> data analyst, </a:t>
            </a:r>
            <a:r>
              <a:rPr lang="en-AU" sz="2000" dirty="0" err="1"/>
              <a:t>anda</a:t>
            </a:r>
            <a:r>
              <a:rPr lang="en-AU" sz="2000" dirty="0"/>
              <a:t> </a:t>
            </a:r>
            <a:r>
              <a:rPr lang="en-AU" sz="2000" dirty="0" err="1"/>
              <a:t>diminta</a:t>
            </a:r>
            <a:r>
              <a:rPr lang="en-AU" sz="2000" dirty="0"/>
              <a:t> </a:t>
            </a:r>
            <a:r>
              <a:rPr lang="en-AU" sz="2000" dirty="0" err="1"/>
              <a:t>untuk</a:t>
            </a:r>
            <a:r>
              <a:rPr lang="en-AU" sz="2000" dirty="0"/>
              <a:t> </a:t>
            </a:r>
            <a:r>
              <a:rPr lang="en-AU" sz="2000" dirty="0" err="1"/>
              <a:t>menganalisis</a:t>
            </a:r>
            <a:r>
              <a:rPr lang="en-AU" sz="2000" dirty="0"/>
              <a:t> data </a:t>
            </a:r>
            <a:r>
              <a:rPr lang="en-AU" sz="2000" dirty="0" err="1"/>
              <a:t>lokasi</a:t>
            </a:r>
            <a:r>
              <a:rPr lang="en-AU" sz="2000" dirty="0"/>
              <a:t> </a:t>
            </a:r>
            <a:r>
              <a:rPr lang="en-AU" sz="2000" dirty="0" err="1"/>
              <a:t>pesanan</a:t>
            </a:r>
            <a:r>
              <a:rPr lang="en-AU" sz="2000" dirty="0"/>
              <a:t> </a:t>
            </a:r>
            <a:r>
              <a:rPr lang="en-AU" sz="2000" dirty="0" err="1"/>
              <a:t>untuk</a:t>
            </a:r>
            <a:r>
              <a:rPr lang="en-AU" sz="2000" dirty="0"/>
              <a:t> </a:t>
            </a:r>
            <a:r>
              <a:rPr lang="en-AU" sz="2000" dirty="0" err="1"/>
              <a:t>memberikan</a:t>
            </a:r>
            <a:r>
              <a:rPr lang="en-AU" sz="2000" dirty="0"/>
              <a:t> </a:t>
            </a:r>
            <a:r>
              <a:rPr lang="en-AU" sz="2000" i="1" dirty="0"/>
              <a:t>insight </a:t>
            </a:r>
            <a:r>
              <a:rPr lang="en-AU" sz="2000" dirty="0" err="1"/>
              <a:t>kepada</a:t>
            </a:r>
            <a:r>
              <a:rPr lang="en-AU" sz="2000" dirty="0"/>
              <a:t> management </a:t>
            </a:r>
            <a:r>
              <a:rPr lang="en-AU" sz="2000" dirty="0" err="1"/>
              <a:t>terkait</a:t>
            </a:r>
            <a:r>
              <a:rPr lang="en-AU" sz="2000" dirty="0"/>
              <a:t> </a:t>
            </a:r>
            <a:r>
              <a:rPr lang="en-AU" sz="2000" dirty="0" err="1"/>
              <a:t>hal</a:t>
            </a:r>
            <a:r>
              <a:rPr lang="en-AU" sz="2000" dirty="0"/>
              <a:t> </a:t>
            </a:r>
            <a:r>
              <a:rPr lang="en-AU" sz="2000" dirty="0" err="1"/>
              <a:t>berikut</a:t>
            </a:r>
            <a:r>
              <a:rPr lang="en-AU" sz="2000" dirty="0"/>
              <a:t>:</a:t>
            </a:r>
          </a:p>
          <a:p>
            <a:pPr marL="342900" indent="-342900">
              <a:buAutoNum type="arabicPeriod"/>
            </a:pPr>
            <a:r>
              <a:rPr lang="en-AU" sz="2000" dirty="0" err="1"/>
              <a:t>Berapa</a:t>
            </a:r>
            <a:r>
              <a:rPr lang="en-AU" sz="2000" dirty="0"/>
              <a:t> hubs yang paling </a:t>
            </a:r>
            <a:r>
              <a:rPr lang="en-AU" sz="2000" dirty="0" err="1"/>
              <a:t>efektif</a:t>
            </a:r>
            <a:r>
              <a:rPr lang="en-AU" sz="2000" dirty="0"/>
              <a:t> </a:t>
            </a:r>
            <a:r>
              <a:rPr lang="en-AU" sz="2000" dirty="0" err="1"/>
              <a:t>untuk</a:t>
            </a:r>
            <a:r>
              <a:rPr lang="en-AU" sz="2000" dirty="0"/>
              <a:t> </a:t>
            </a:r>
            <a:r>
              <a:rPr lang="en-AU" sz="2000" dirty="0" err="1"/>
              <a:t>melingkupi</a:t>
            </a:r>
            <a:r>
              <a:rPr lang="en-AU" sz="2000" dirty="0"/>
              <a:t> </a:t>
            </a:r>
            <a:r>
              <a:rPr lang="en-AU" sz="2000" dirty="0" err="1"/>
              <a:t>seluruh</a:t>
            </a:r>
            <a:r>
              <a:rPr lang="en-AU" sz="2000" dirty="0"/>
              <a:t> area </a:t>
            </a:r>
            <a:r>
              <a:rPr lang="en-AU" sz="2000" dirty="0" err="1"/>
              <a:t>pusat</a:t>
            </a:r>
            <a:r>
              <a:rPr lang="en-AU" sz="2000" dirty="0"/>
              <a:t> </a:t>
            </a:r>
            <a:r>
              <a:rPr lang="en-AU" sz="2000" dirty="0" err="1"/>
              <a:t>kota</a:t>
            </a:r>
            <a:r>
              <a:rPr lang="en-AU" sz="2000" dirty="0"/>
              <a:t>?</a:t>
            </a:r>
          </a:p>
          <a:p>
            <a:pPr marL="342900" indent="-342900">
              <a:buAutoNum type="arabicPeriod"/>
            </a:pPr>
            <a:r>
              <a:rPr lang="en-AU" sz="2000" dirty="0"/>
              <a:t>Dimana </a:t>
            </a:r>
            <a:r>
              <a:rPr lang="en-AU" sz="2000" dirty="0" err="1"/>
              <a:t>saja</a:t>
            </a:r>
            <a:r>
              <a:rPr lang="en-AU" sz="2000" dirty="0"/>
              <a:t> </a:t>
            </a:r>
            <a:r>
              <a:rPr lang="en-AU" sz="2000" dirty="0" err="1"/>
              <a:t>lokasi</a:t>
            </a:r>
            <a:r>
              <a:rPr lang="en-AU" sz="2000" dirty="0"/>
              <a:t> yang </a:t>
            </a:r>
            <a:r>
              <a:rPr lang="en-AU" sz="2000" dirty="0" err="1"/>
              <a:t>disarankan</a:t>
            </a:r>
            <a:r>
              <a:rPr lang="en-AU" sz="2000" dirty="0"/>
              <a:t> </a:t>
            </a:r>
            <a:r>
              <a:rPr lang="en-AU" sz="2000" dirty="0" err="1"/>
              <a:t>untuk</a:t>
            </a:r>
            <a:r>
              <a:rPr lang="en-AU" sz="2000" dirty="0"/>
              <a:t> </a:t>
            </a:r>
            <a:r>
              <a:rPr lang="en-AU" sz="2000" dirty="0" err="1"/>
              <a:t>membangun</a:t>
            </a:r>
            <a:r>
              <a:rPr lang="en-AU" sz="2000" dirty="0"/>
              <a:t> hub </a:t>
            </a:r>
            <a:r>
              <a:rPr lang="en-AU" sz="2000" dirty="0" err="1"/>
              <a:t>tersebut</a:t>
            </a:r>
            <a:r>
              <a:rPr lang="en-AU" sz="2000" dirty="0"/>
              <a:t>?</a:t>
            </a:r>
          </a:p>
          <a:p>
            <a:pPr marL="342900" indent="-342900">
              <a:buAutoNum type="arabicPeriod"/>
            </a:pPr>
            <a:r>
              <a:rPr lang="en-AU" sz="2000" dirty="0"/>
              <a:t>Jika armada yang </a:t>
            </a:r>
            <a:r>
              <a:rPr lang="en-AU" sz="2000" dirty="0" err="1"/>
              <a:t>tersedia</a:t>
            </a:r>
            <a:r>
              <a:rPr lang="en-AU" sz="2000" dirty="0"/>
              <a:t> </a:t>
            </a:r>
            <a:r>
              <a:rPr lang="en-AU" sz="2000" dirty="0" err="1"/>
              <a:t>adalah</a:t>
            </a:r>
            <a:r>
              <a:rPr lang="en-AU" sz="2000" dirty="0"/>
              <a:t> 500 online taxi, </a:t>
            </a:r>
            <a:r>
              <a:rPr lang="en-AU" sz="2000" dirty="0" err="1"/>
              <a:t>tolong</a:t>
            </a:r>
            <a:r>
              <a:rPr lang="en-AU" sz="2000" dirty="0"/>
              <a:t> </a:t>
            </a:r>
            <a:r>
              <a:rPr lang="en-AU" sz="2000" dirty="0" err="1"/>
              <a:t>sarankan</a:t>
            </a:r>
            <a:r>
              <a:rPr lang="en-AU" sz="2000" dirty="0"/>
              <a:t> </a:t>
            </a:r>
            <a:r>
              <a:rPr lang="en-AU" sz="2000" dirty="0" err="1"/>
              <a:t>berapa</a:t>
            </a:r>
            <a:r>
              <a:rPr lang="en-AU" sz="2000" dirty="0"/>
              <a:t> taxi yang </a:t>
            </a:r>
            <a:r>
              <a:rPr lang="en-AU" sz="2000" dirty="0" err="1"/>
              <a:t>seharusnya</a:t>
            </a:r>
            <a:r>
              <a:rPr lang="en-AU" sz="2000" dirty="0"/>
              <a:t> </a:t>
            </a:r>
            <a:r>
              <a:rPr lang="en-AU" sz="2000" dirty="0" err="1"/>
              <a:t>menunggu</a:t>
            </a:r>
            <a:r>
              <a:rPr lang="en-AU" sz="2000" dirty="0"/>
              <a:t> di masing-masing hub.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B732DE-9D6A-4461-B0EA-56812C163B90}"/>
              </a:ext>
            </a:extLst>
          </p:cNvPr>
          <p:cNvSpPr txBox="1"/>
          <p:nvPr/>
        </p:nvSpPr>
        <p:spPr>
          <a:xfrm>
            <a:off x="9144000" y="5923280"/>
            <a:ext cx="2316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err="1"/>
              <a:t>Gunakan</a:t>
            </a:r>
            <a:r>
              <a:rPr lang="en-AU" sz="2000" dirty="0"/>
              <a:t> file</a:t>
            </a:r>
          </a:p>
          <a:p>
            <a:r>
              <a:rPr lang="en-AU" sz="2000" dirty="0"/>
              <a:t>uber_peru.csv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F5CEF-9CF4-43FB-A169-8B89F7CDDCF4}"/>
              </a:ext>
            </a:extLst>
          </p:cNvPr>
          <p:cNvSpPr txBox="1"/>
          <p:nvPr/>
        </p:nvSpPr>
        <p:spPr>
          <a:xfrm>
            <a:off x="458449" y="673605"/>
            <a:ext cx="468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err="1"/>
              <a:t>Kasus</a:t>
            </a:r>
            <a:r>
              <a:rPr lang="en-AU" sz="2400" dirty="0"/>
              <a:t> Unsupervised (Clustering)</a:t>
            </a:r>
          </a:p>
        </p:txBody>
      </p:sp>
    </p:spTree>
    <p:extLst>
      <p:ext uri="{BB962C8B-B14F-4D97-AF65-F5344CB8AC3E}">
        <p14:creationId xmlns:p14="http://schemas.microsoft.com/office/powerpoint/2010/main" val="2788402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7DB4-42BC-4358-AD1E-D07B2D76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Principal Component Analysis</a:t>
            </a:r>
            <a:endParaRPr lang="id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97B62-6576-476B-9A66-ED6E9614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93A5E8-3963-4227-AE10-2B058DCD93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8768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4742-20AB-4715-A89D-C1B3F99B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Curse of Dimensionality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BD895B1-C3D9-43D1-B0C3-CC797619A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806250"/>
              </p:ext>
            </p:extLst>
          </p:nvPr>
        </p:nvGraphicFramePr>
        <p:xfrm>
          <a:off x="5394960" y="1046480"/>
          <a:ext cx="6189663" cy="5350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065CC-BE47-4420-BF08-D842F0738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F66393-260E-4ACC-840A-64B269FD4FB5}"/>
              </a:ext>
            </a:extLst>
          </p:cNvPr>
          <p:cNvSpPr/>
          <p:nvPr/>
        </p:nvSpPr>
        <p:spPr>
          <a:xfrm>
            <a:off x="719516" y="2395275"/>
            <a:ext cx="3327400" cy="2067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 err="1"/>
              <a:t>berbagai</a:t>
            </a:r>
            <a:r>
              <a:rPr lang="en-AU" sz="2400" dirty="0"/>
              <a:t> </a:t>
            </a:r>
            <a:r>
              <a:rPr lang="en-AU" sz="2400" dirty="0" err="1"/>
              <a:t>fenomena</a:t>
            </a:r>
            <a:r>
              <a:rPr lang="en-AU" sz="2400" dirty="0"/>
              <a:t> </a:t>
            </a:r>
            <a:r>
              <a:rPr lang="en-AU" sz="2400" dirty="0" err="1"/>
              <a:t>ketika</a:t>
            </a:r>
            <a:r>
              <a:rPr lang="en-AU" sz="2400" dirty="0"/>
              <a:t> </a:t>
            </a:r>
            <a:r>
              <a:rPr lang="en-AU" sz="2400" dirty="0" err="1"/>
              <a:t>menganalisis</a:t>
            </a:r>
            <a:r>
              <a:rPr lang="en-AU" sz="2400" dirty="0"/>
              <a:t> data </a:t>
            </a:r>
            <a:r>
              <a:rPr lang="en-AU" sz="2400" dirty="0" err="1"/>
              <a:t>dengan</a:t>
            </a:r>
            <a:r>
              <a:rPr lang="en-AU" sz="2400" dirty="0"/>
              <a:t> </a:t>
            </a:r>
            <a:r>
              <a:rPr lang="en-AU" sz="2400" dirty="0" err="1"/>
              <a:t>dimensi</a:t>
            </a:r>
            <a:r>
              <a:rPr lang="en-AU" sz="2400" dirty="0"/>
              <a:t> yang </a:t>
            </a:r>
            <a:r>
              <a:rPr lang="en-AU" sz="2400" dirty="0" err="1"/>
              <a:t>tinggi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793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2EC9-F2A4-485E-921B-7DC095C6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1C086-683F-411B-BFFE-48C30863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A4C56-3815-4A4E-85E3-18E3913F5F9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2737" y="1166329"/>
            <a:ext cx="11566525" cy="4525341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id-ID" altLang="ko-KR" sz="2000" dirty="0">
                <a:cs typeface="Arial" pitchFamily="34" charset="0"/>
              </a:rPr>
              <a:t>Setelah mengikuti program pembelajaran, peserta diharapkan dapat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</a:pPr>
            <a:endParaRPr lang="id-ID" altLang="ko-KR" sz="2000" dirty="0">
              <a:cs typeface="Arial" pitchFamily="34" charset="0"/>
            </a:endParaRP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id-ID" altLang="ko-KR" sz="2800" b="1" dirty="0">
                <a:solidFill>
                  <a:schemeClr val="tx2"/>
                </a:solidFill>
                <a:cs typeface="Arial" pitchFamily="34" charset="0"/>
              </a:rPr>
              <a:t>Standar Kompetensi</a:t>
            </a:r>
            <a:endParaRPr lang="id-ID" altLang="ko-KR" sz="2000" b="1" dirty="0">
              <a:solidFill>
                <a:schemeClr val="tx2"/>
              </a:solidFill>
              <a:cs typeface="Arial" pitchFamily="34" charset="0"/>
            </a:endParaRP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 err="1"/>
              <a:t>Menganalisis</a:t>
            </a:r>
            <a:r>
              <a:rPr lang="en-US" altLang="ko-KR" sz="2000" dirty="0"/>
              <a:t> </a:t>
            </a:r>
            <a:r>
              <a:rPr lang="en-US" altLang="ko-KR" sz="2000" dirty="0" err="1"/>
              <a:t>pemetaan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masalah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menggunakan</a:t>
            </a:r>
            <a:r>
              <a:rPr lang="en-US" altLang="ko-KR" sz="2000" dirty="0"/>
              <a:t> machine learning </a:t>
            </a:r>
            <a:r>
              <a:rPr lang="en-US" altLang="ko-KR" sz="2000" dirty="0" err="1"/>
              <a:t>tingkat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dasar</a:t>
            </a:r>
            <a:r>
              <a:rPr lang="en-US" altLang="ko-KR" sz="2000" dirty="0"/>
              <a:t>,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 err="1"/>
              <a:t>serta</a:t>
            </a:r>
            <a:r>
              <a:rPr lang="en-US" altLang="ko-KR" sz="2000" dirty="0"/>
              <a:t> </a:t>
            </a:r>
            <a:r>
              <a:rPr lang="en-US" altLang="ko-KR" sz="2000" dirty="0" err="1"/>
              <a:t>evaluasi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kualitas</a:t>
            </a:r>
            <a:r>
              <a:rPr lang="en-US" altLang="ko-KR" sz="2000" dirty="0"/>
              <a:t> dan </a:t>
            </a:r>
            <a:r>
              <a:rPr lang="en-US" altLang="ko-KR" sz="2000" dirty="0" err="1"/>
              <a:t>validasi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keakuratan</a:t>
            </a:r>
            <a:r>
              <a:rPr lang="en-US" altLang="ko-KR" sz="2000" dirty="0"/>
              <a:t> model machine learning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id-ID" altLang="ko-KR" sz="2000" dirty="0">
              <a:cs typeface="Arial" pitchFamily="34" charset="0"/>
            </a:endParaRP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id-ID" altLang="ko-KR" sz="2800" b="1" dirty="0">
                <a:solidFill>
                  <a:schemeClr val="tx2"/>
                </a:solidFill>
                <a:cs typeface="Arial" pitchFamily="34" charset="0"/>
              </a:rPr>
              <a:t>Kompetensi Dasar</a:t>
            </a:r>
            <a:endParaRPr lang="en-US" altLang="ko-KR" sz="2800" b="1" dirty="0">
              <a:solidFill>
                <a:schemeClr val="tx2"/>
              </a:solidFill>
              <a:cs typeface="Arial" pitchFamily="34" charset="0"/>
            </a:endParaRP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a. </a:t>
            </a:r>
            <a:r>
              <a:rPr lang="en-US" altLang="ko-KR" sz="2000" dirty="0" err="1"/>
              <a:t>Menguraikan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konsep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dasar</a:t>
            </a:r>
            <a:r>
              <a:rPr lang="en-US" altLang="ko-KR" sz="2000" dirty="0"/>
              <a:t> machine learning;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b. </a:t>
            </a:r>
            <a:r>
              <a:rPr lang="en-US" altLang="ko-KR" sz="2000" dirty="0" err="1"/>
              <a:t>Menerapkan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pendekatan</a:t>
            </a:r>
            <a:r>
              <a:rPr lang="en-US" altLang="ko-KR" sz="2000" dirty="0"/>
              <a:t> supervised learning algorithms;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c. </a:t>
            </a:r>
            <a:r>
              <a:rPr lang="en-US" altLang="ko-KR" sz="2000" dirty="0" err="1"/>
              <a:t>Menjalankan</a:t>
            </a:r>
            <a:r>
              <a:rPr lang="en-US" altLang="ko-KR" sz="2000" dirty="0"/>
              <a:t> unsupervised learning algorithms;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d. </a:t>
            </a:r>
            <a:r>
              <a:rPr lang="en-US" altLang="ko-KR" sz="2000" dirty="0" err="1"/>
              <a:t>Mendiagnosis</a:t>
            </a:r>
            <a:r>
              <a:rPr lang="en-US" altLang="ko-KR" sz="2000" dirty="0"/>
              <a:t> model </a:t>
            </a:r>
            <a:r>
              <a:rPr lang="en-US" altLang="ko-KR" sz="2000" dirty="0" err="1"/>
              <a:t>sesuai</a:t>
            </a:r>
            <a:r>
              <a:rPr lang="en-US" altLang="ko-KR" sz="2000" dirty="0"/>
              <a:t> dengan </a:t>
            </a:r>
            <a:r>
              <a:rPr lang="en-US" altLang="ko-KR" sz="2000" dirty="0" err="1"/>
              <a:t>masalah</a:t>
            </a:r>
            <a:r>
              <a:rPr lang="en-US" altLang="ko-KR" sz="2000" dirty="0"/>
              <a:t> yang </a:t>
            </a:r>
            <a:r>
              <a:rPr lang="en-US" altLang="ko-KR" sz="2000" dirty="0" err="1"/>
              <a:t>diidentifikasi</a:t>
            </a:r>
            <a:r>
              <a:rPr lang="en-US" altLang="ko-KR" sz="2000" dirty="0"/>
              <a:t> (evaluation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metric); dan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e. </a:t>
            </a:r>
            <a:r>
              <a:rPr lang="en-US" altLang="ko-KR" sz="2000" dirty="0" err="1"/>
              <a:t>Mendiagnosis</a:t>
            </a:r>
            <a:r>
              <a:rPr lang="en-US" altLang="ko-KR" sz="2000" dirty="0"/>
              <a:t> </a:t>
            </a:r>
            <a:r>
              <a:rPr lang="en-US" altLang="ko-KR" sz="2000" dirty="0" err="1"/>
              <a:t>performa</a:t>
            </a:r>
            <a:r>
              <a:rPr lang="en-US" altLang="ko-KR" sz="2000" dirty="0"/>
              <a:t> model (</a:t>
            </a:r>
            <a:r>
              <a:rPr lang="en-US" altLang="ko-KR" sz="2000" dirty="0" err="1"/>
              <a:t>konsep</a:t>
            </a:r>
            <a:r>
              <a:rPr lang="en-US" altLang="ko-KR" sz="2000" dirty="0"/>
              <a:t> model complexity dan hyperparameter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tuning)</a:t>
            </a:r>
          </a:p>
        </p:txBody>
      </p:sp>
    </p:spTree>
    <p:extLst>
      <p:ext uri="{BB962C8B-B14F-4D97-AF65-F5344CB8AC3E}">
        <p14:creationId xmlns:p14="http://schemas.microsoft.com/office/powerpoint/2010/main" val="136519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B0A4-5EB0-41D7-A633-B62D9674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Effect on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CB8FA-3D42-4AB7-8825-FFB175FAD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C01B8309-7E98-43B9-811B-C85257E5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0"/>
          <a:stretch/>
        </p:blipFill>
        <p:spPr bwMode="auto">
          <a:xfrm>
            <a:off x="488238" y="1145978"/>
            <a:ext cx="7814935" cy="380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B42D8C-3DC6-4737-981A-8243BB91BF97}"/>
              </a:ext>
            </a:extLst>
          </p:cNvPr>
          <p:cNvSpPr txBox="1"/>
          <p:nvPr/>
        </p:nvSpPr>
        <p:spPr>
          <a:xfrm>
            <a:off x="488239" y="5223569"/>
            <a:ext cx="7814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Pada </a:t>
            </a:r>
            <a:r>
              <a:rPr lang="en-AU" sz="2000" dirty="0" err="1"/>
              <a:t>titik</a:t>
            </a:r>
            <a:r>
              <a:rPr lang="en-AU" sz="2000" dirty="0"/>
              <a:t> </a:t>
            </a:r>
            <a:r>
              <a:rPr lang="en-AU" sz="2000" dirty="0" err="1"/>
              <a:t>tertentu</a:t>
            </a:r>
            <a:r>
              <a:rPr lang="en-AU" sz="2000" dirty="0"/>
              <a:t>, </a:t>
            </a:r>
            <a:r>
              <a:rPr lang="en-AU" sz="2000" dirty="0" err="1"/>
              <a:t>jumlah</a:t>
            </a:r>
            <a:r>
              <a:rPr lang="en-AU" sz="2000" dirty="0"/>
              <a:t> feature </a:t>
            </a:r>
            <a:r>
              <a:rPr lang="en-AU" sz="2000" dirty="0" err="1"/>
              <a:t>membuat</a:t>
            </a:r>
            <a:r>
              <a:rPr lang="en-AU" sz="2000" dirty="0"/>
              <a:t> model </a:t>
            </a:r>
            <a:r>
              <a:rPr lang="en-AU" sz="2000" dirty="0" err="1"/>
              <a:t>lebih</a:t>
            </a:r>
            <a:r>
              <a:rPr lang="en-AU" sz="2000" dirty="0"/>
              <a:t> </a:t>
            </a:r>
            <a:r>
              <a:rPr lang="en-AU" sz="2000" dirty="0" err="1"/>
              <a:t>mudah</a:t>
            </a:r>
            <a:r>
              <a:rPr lang="en-AU" sz="2000" dirty="0"/>
              <a:t> </a:t>
            </a:r>
            <a:r>
              <a:rPr lang="en-AU" sz="2000" dirty="0" err="1"/>
              <a:t>memprediksi</a:t>
            </a:r>
            <a:r>
              <a:rPr lang="en-AU" sz="2000" dirty="0"/>
              <a:t> </a:t>
            </a:r>
            <a:r>
              <a:rPr lang="en-AU" sz="2000" dirty="0" err="1"/>
              <a:t>namun</a:t>
            </a:r>
            <a:r>
              <a:rPr lang="en-AU" sz="2000" dirty="0"/>
              <a:t> </a:t>
            </a:r>
            <a:r>
              <a:rPr lang="en-AU" sz="2000" dirty="0" err="1"/>
              <a:t>bukan</a:t>
            </a:r>
            <a:r>
              <a:rPr lang="en-AU" sz="2000" dirty="0"/>
              <a:t> </a:t>
            </a:r>
            <a:r>
              <a:rPr lang="en-AU" sz="2000" dirty="0" err="1"/>
              <a:t>karena</a:t>
            </a:r>
            <a:r>
              <a:rPr lang="en-AU" sz="2000" dirty="0"/>
              <a:t> pattern </a:t>
            </a:r>
            <a:r>
              <a:rPr lang="en-AU" sz="2000" dirty="0" err="1"/>
              <a:t>dalam</a:t>
            </a:r>
            <a:r>
              <a:rPr lang="en-AU" sz="2000" dirty="0"/>
              <a:t> data </a:t>
            </a:r>
            <a:r>
              <a:rPr lang="en-AU" sz="2000" dirty="0" err="1"/>
              <a:t>tapi</a:t>
            </a:r>
            <a:r>
              <a:rPr lang="en-AU" sz="2000" dirty="0"/>
              <a:t> </a:t>
            </a:r>
            <a:r>
              <a:rPr lang="en-AU" sz="2000" dirty="0" err="1"/>
              <a:t>lebih</a:t>
            </a:r>
            <a:r>
              <a:rPr lang="en-AU" sz="2000" dirty="0"/>
              <a:t> </a:t>
            </a:r>
            <a:r>
              <a:rPr lang="en-AU" sz="2000" dirty="0" err="1"/>
              <a:t>efek</a:t>
            </a:r>
            <a:r>
              <a:rPr lang="en-AU" sz="2000" dirty="0"/>
              <a:t> data sparsity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9F6B7B0-003B-4375-B315-C3CD3B8F2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722802"/>
              </p:ext>
            </p:extLst>
          </p:nvPr>
        </p:nvGraphicFramePr>
        <p:xfrm>
          <a:off x="8460828" y="820565"/>
          <a:ext cx="3548993" cy="580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6749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F845-AFB5-431D-BBCB-4E9497CD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283-9A2B-4A6B-806D-EFF14008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717511"/>
            <a:ext cx="11567160" cy="1027614"/>
          </a:xfrm>
        </p:spPr>
        <p:txBody>
          <a:bodyPr/>
          <a:lstStyle/>
          <a:p>
            <a:pPr marL="0" indent="0">
              <a:buNone/>
            </a:pPr>
            <a:r>
              <a:rPr lang="en-AU" dirty="0" err="1"/>
              <a:t>Metode</a:t>
            </a:r>
            <a:r>
              <a:rPr lang="en-AU" dirty="0"/>
              <a:t> </a:t>
            </a:r>
            <a:r>
              <a:rPr lang="en-AU" dirty="0" err="1"/>
              <a:t>untuk</a:t>
            </a:r>
            <a:r>
              <a:rPr lang="en-AU" dirty="0"/>
              <a:t> </a:t>
            </a:r>
            <a:r>
              <a:rPr lang="en-AU" dirty="0" err="1"/>
              <a:t>mengubah</a:t>
            </a:r>
            <a:r>
              <a:rPr lang="en-AU" dirty="0"/>
              <a:t> (</a:t>
            </a:r>
            <a:r>
              <a:rPr lang="en-AU" b="1" dirty="0"/>
              <a:t>transform</a:t>
            </a:r>
            <a:r>
              <a:rPr lang="en-AU" dirty="0"/>
              <a:t>) data yang </a:t>
            </a:r>
            <a:r>
              <a:rPr lang="en-AU" b="1" dirty="0" err="1"/>
              <a:t>besar</a:t>
            </a:r>
            <a:r>
              <a:rPr lang="en-AU" dirty="0"/>
              <a:t> </a:t>
            </a:r>
            <a:r>
              <a:rPr lang="en-AU" dirty="0" err="1"/>
              <a:t>menjadi</a:t>
            </a:r>
            <a:r>
              <a:rPr lang="en-AU" dirty="0"/>
              <a:t> </a:t>
            </a:r>
            <a:r>
              <a:rPr lang="en-AU" dirty="0" err="1"/>
              <a:t>lebih</a:t>
            </a:r>
            <a:r>
              <a:rPr lang="en-AU" dirty="0"/>
              <a:t> </a:t>
            </a:r>
            <a:r>
              <a:rPr lang="en-AU" b="1" dirty="0" err="1"/>
              <a:t>kecil</a:t>
            </a:r>
            <a:r>
              <a:rPr lang="en-AU" dirty="0"/>
              <a:t> </a:t>
            </a:r>
            <a:r>
              <a:rPr lang="en-AU" dirty="0" err="1"/>
              <a:t>namun</a:t>
            </a:r>
            <a:r>
              <a:rPr lang="en-AU" dirty="0"/>
              <a:t> </a:t>
            </a:r>
            <a:r>
              <a:rPr lang="en-AU" dirty="0" err="1"/>
              <a:t>tetap</a:t>
            </a:r>
            <a:r>
              <a:rPr lang="en-AU" dirty="0"/>
              <a:t> </a:t>
            </a:r>
            <a:r>
              <a:rPr lang="en-AU" dirty="0" err="1"/>
              <a:t>menyimpan</a:t>
            </a:r>
            <a:r>
              <a:rPr lang="en-AU" dirty="0"/>
              <a:t> </a:t>
            </a:r>
            <a:r>
              <a:rPr lang="en-AU" b="1" dirty="0" err="1"/>
              <a:t>hampir</a:t>
            </a:r>
            <a:r>
              <a:rPr lang="en-AU" b="1" dirty="0"/>
              <a:t> </a:t>
            </a:r>
            <a:r>
              <a:rPr lang="en-AU" b="1" dirty="0" err="1"/>
              <a:t>seluruh</a:t>
            </a:r>
            <a:r>
              <a:rPr lang="en-AU" b="1" dirty="0"/>
              <a:t> </a:t>
            </a:r>
            <a:r>
              <a:rPr lang="en-AU" b="1" dirty="0" err="1"/>
              <a:t>informasi</a:t>
            </a:r>
            <a:r>
              <a:rPr lang="en-AU" b="1" dirty="0"/>
              <a:t> </a:t>
            </a:r>
            <a:r>
              <a:rPr lang="en-AU" dirty="0" err="1"/>
              <a:t>sebelumnya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CC0E9-1B61-4F88-9477-82BCE1DA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3074" name="Picture 2" descr="Percentage of Variance (Information) for each by PC">
            <a:extLst>
              <a:ext uri="{FF2B5EF4-FFF2-40B4-BE49-F238E27FC236}">
                <a16:creationId xmlns:a16="http://schemas.microsoft.com/office/drawing/2014/main" id="{1FF6AE16-4681-4AEE-B6AA-7B56C726E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49" y="1745125"/>
            <a:ext cx="7247102" cy="5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999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FAAA-F88E-442E-8A50-9E1B7EB8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Going Deeper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25519-F41D-42F2-9ECA-66DFA9832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90F3BD-920E-4482-B46C-D0F7ED43B1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4" r="18646"/>
          <a:stretch/>
        </p:blipFill>
        <p:spPr bwMode="auto">
          <a:xfrm>
            <a:off x="312420" y="1056005"/>
            <a:ext cx="572008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3D1EEEC-2821-4523-A425-D81989BA2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r="16976"/>
          <a:stretch/>
        </p:blipFill>
        <p:spPr bwMode="auto">
          <a:xfrm>
            <a:off x="6380481" y="1056005"/>
            <a:ext cx="5720080" cy="520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726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142E-196F-4FD5-9742-35D03350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Caveats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DD2F3E1-BBF5-417D-9B57-D24879575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6932"/>
              </p:ext>
            </p:extLst>
          </p:nvPr>
        </p:nvGraphicFramePr>
        <p:xfrm>
          <a:off x="211138" y="860854"/>
          <a:ext cx="11566525" cy="572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82A4D-32FD-4D71-BA09-95C21655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0359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01C7-E344-4417-B319-6C7DB9C6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FE73D-B5B0-4AB2-88A5-577D08B2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DE195-0996-4061-9F14-AF9C2B61F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32" t="16890" r="13468" b="20148"/>
          <a:stretch/>
        </p:blipFill>
        <p:spPr>
          <a:xfrm>
            <a:off x="1720972" y="880356"/>
            <a:ext cx="8439028" cy="5977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DB82B-500D-47C2-B99B-8911FA9FDA63}"/>
              </a:ext>
            </a:extLst>
          </p:cNvPr>
          <p:cNvSpPr txBox="1"/>
          <p:nvPr/>
        </p:nvSpPr>
        <p:spPr>
          <a:xfrm>
            <a:off x="8402320" y="782320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Gunakan</a:t>
            </a:r>
            <a:r>
              <a:rPr lang="en-AU" dirty="0"/>
              <a:t> file</a:t>
            </a:r>
          </a:p>
          <a:p>
            <a:r>
              <a:rPr lang="en-AU" dirty="0"/>
              <a:t>house price (processed).csv</a:t>
            </a:r>
          </a:p>
        </p:txBody>
      </p:sp>
    </p:spTree>
    <p:extLst>
      <p:ext uri="{BB962C8B-B14F-4D97-AF65-F5344CB8AC3E}">
        <p14:creationId xmlns:p14="http://schemas.microsoft.com/office/powerpoint/2010/main" val="244766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7DB4-42BC-4358-AD1E-D07B2D76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Semi Supervised Learning</a:t>
            </a:r>
            <a:endParaRPr lang="id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97B62-6576-476B-9A66-ED6E9614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93A5E8-3963-4227-AE10-2B058DCD93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138516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142E-196F-4FD5-9742-35D03350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82A4D-32FD-4D71-BA09-95C21655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Ministry of Finance Data Analytics Community</a:t>
            </a:r>
            <a:endParaRPr lang="id-ID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EAF628-CCF5-4020-A039-0441D9089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7573635"/>
              </p:ext>
            </p:extLst>
          </p:nvPr>
        </p:nvGraphicFramePr>
        <p:xfrm>
          <a:off x="1199376" y="1402459"/>
          <a:ext cx="9793248" cy="2963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9048B74-A44F-4E98-BEB2-3462FED95D5B}"/>
              </a:ext>
            </a:extLst>
          </p:cNvPr>
          <p:cNvSpPr/>
          <p:nvPr/>
        </p:nvSpPr>
        <p:spPr>
          <a:xfrm>
            <a:off x="219812" y="4937758"/>
            <a:ext cx="11972188" cy="110799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AU" sz="3200" dirty="0" err="1"/>
              <a:t>Lebih</a:t>
            </a:r>
            <a:r>
              <a:rPr lang="en-AU" sz="3200" dirty="0"/>
              <a:t> </a:t>
            </a:r>
            <a:r>
              <a:rPr lang="en-AU" sz="3200" dirty="0" err="1"/>
              <a:t>mudah</a:t>
            </a:r>
            <a:r>
              <a:rPr lang="en-AU" sz="3200" dirty="0"/>
              <a:t> </a:t>
            </a:r>
            <a:r>
              <a:rPr lang="en-AU" sz="3200" dirty="0" err="1"/>
              <a:t>mendapatkan</a:t>
            </a:r>
            <a:r>
              <a:rPr lang="en-AU" sz="3200" dirty="0"/>
              <a:t> data yang unlabelled.</a:t>
            </a:r>
          </a:p>
          <a:p>
            <a:pPr algn="ctr"/>
            <a:r>
              <a:rPr lang="en-AU" sz="3200" dirty="0" err="1"/>
              <a:t>Memberikan</a:t>
            </a:r>
            <a:r>
              <a:rPr lang="en-AU" sz="3200" dirty="0"/>
              <a:t> label </a:t>
            </a:r>
            <a:r>
              <a:rPr lang="en-AU" sz="3200" dirty="0" err="1"/>
              <a:t>dengan</a:t>
            </a:r>
            <a:r>
              <a:rPr lang="en-AU" sz="3200" dirty="0"/>
              <a:t> unsupervised learning </a:t>
            </a:r>
            <a:r>
              <a:rPr lang="en-AU" sz="3200" dirty="0" err="1"/>
              <a:t>tidak</a:t>
            </a:r>
            <a:r>
              <a:rPr lang="en-AU" sz="3200" dirty="0"/>
              <a:t> </a:t>
            </a:r>
            <a:r>
              <a:rPr lang="en-AU" sz="3200" dirty="0" err="1"/>
              <a:t>menolong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39024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142E-196F-4FD5-9742-35D03350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Workaround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82A4D-32FD-4D71-BA09-95C21655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Ministry of Finance Data Analytics Community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B1EC-7D7C-4210-B2B9-D506479AD86A}"/>
              </a:ext>
            </a:extLst>
          </p:cNvPr>
          <p:cNvSpPr txBox="1"/>
          <p:nvPr/>
        </p:nvSpPr>
        <p:spPr>
          <a:xfrm>
            <a:off x="500062" y="589169"/>
            <a:ext cx="68103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Semi Supervised Learning: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Supervised learning + Additional unlabeled 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Unsupervised learning + Additional labeled data</a:t>
            </a:r>
            <a:endParaRPr lang="en-AU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64527D-6C1B-4C5F-825B-B2A19BE88079}"/>
              </a:ext>
            </a:extLst>
          </p:cNvPr>
          <p:cNvGrpSpPr/>
          <p:nvPr/>
        </p:nvGrpSpPr>
        <p:grpSpPr>
          <a:xfrm>
            <a:off x="677444" y="2201886"/>
            <a:ext cx="10701756" cy="4142695"/>
            <a:chOff x="677444" y="3001902"/>
            <a:chExt cx="9087969" cy="3342679"/>
          </a:xfrm>
        </p:grpSpPr>
        <p:pic>
          <p:nvPicPr>
            <p:cNvPr id="9" name="Graphic 8" descr="Database with solid fill">
              <a:extLst>
                <a:ext uri="{FF2B5EF4-FFF2-40B4-BE49-F238E27FC236}">
                  <a16:creationId xmlns:a16="http://schemas.microsoft.com/office/drawing/2014/main" id="{437D9C3B-C30D-42CA-A1C4-CC636554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0001" y="4189335"/>
              <a:ext cx="929308" cy="929308"/>
            </a:xfrm>
            <a:prstGeom prst="rect">
              <a:avLst/>
            </a:prstGeom>
          </p:spPr>
        </p:pic>
        <p:pic>
          <p:nvPicPr>
            <p:cNvPr id="10" name="Graphic 9" descr="Database with solid fill">
              <a:extLst>
                <a:ext uri="{FF2B5EF4-FFF2-40B4-BE49-F238E27FC236}">
                  <a16:creationId xmlns:a16="http://schemas.microsoft.com/office/drawing/2014/main" id="{8C5F701C-8225-481A-9CBB-0886D96E0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6353" y="5245005"/>
              <a:ext cx="929308" cy="929308"/>
            </a:xfrm>
            <a:prstGeom prst="rect">
              <a:avLst/>
            </a:prstGeom>
          </p:spPr>
        </p:pic>
        <p:pic>
          <p:nvPicPr>
            <p:cNvPr id="11" name="Graphic 10" descr="Idea with solid fill">
              <a:extLst>
                <a:ext uri="{FF2B5EF4-FFF2-40B4-BE49-F238E27FC236}">
                  <a16:creationId xmlns:a16="http://schemas.microsoft.com/office/drawing/2014/main" id="{4AF428F2-29D1-4B0F-B08A-ADA694FA1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86353" y="3001902"/>
              <a:ext cx="929308" cy="929308"/>
            </a:xfrm>
            <a:prstGeom prst="rect">
              <a:avLst/>
            </a:prstGeom>
          </p:spPr>
        </p:pic>
        <p:pic>
          <p:nvPicPr>
            <p:cNvPr id="12" name="Graphic 11" descr="Bar chart with solid fill">
              <a:extLst>
                <a:ext uri="{FF2B5EF4-FFF2-40B4-BE49-F238E27FC236}">
                  <a16:creationId xmlns:a16="http://schemas.microsoft.com/office/drawing/2014/main" id="{10A516E2-2742-491D-93AD-AA561779C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29019" y="4154767"/>
              <a:ext cx="929308" cy="929308"/>
            </a:xfrm>
            <a:prstGeom prst="rect">
              <a:avLst/>
            </a:prstGeom>
          </p:spPr>
        </p:pic>
        <p:pic>
          <p:nvPicPr>
            <p:cNvPr id="13" name="Graphic 12" descr="Database with solid fill">
              <a:extLst>
                <a:ext uri="{FF2B5EF4-FFF2-40B4-BE49-F238E27FC236}">
                  <a16:creationId xmlns:a16="http://schemas.microsoft.com/office/drawing/2014/main" id="{322EAAA5-587D-4CEE-9F39-05FBD2D79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75941" y="4189335"/>
              <a:ext cx="929308" cy="92930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411E10-0632-4D5F-B28D-8E518D8B9A50}"/>
                </a:ext>
              </a:extLst>
            </p:cNvPr>
            <p:cNvCxnSpPr>
              <a:stCxn id="9" idx="3"/>
              <a:endCxn id="13" idx="1"/>
            </p:cNvCxnSpPr>
            <p:nvPr/>
          </p:nvCxnSpPr>
          <p:spPr>
            <a:xfrm>
              <a:off x="1889308" y="4653989"/>
              <a:ext cx="10866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7FA8797-4D76-4901-A0FE-8A56A7AB3E33}"/>
                </a:ext>
              </a:extLst>
            </p:cNvPr>
            <p:cNvCxnSpPr>
              <a:stCxn id="11" idx="2"/>
              <a:endCxn id="10" idx="0"/>
            </p:cNvCxnSpPr>
            <p:nvPr/>
          </p:nvCxnSpPr>
          <p:spPr>
            <a:xfrm>
              <a:off x="5551007" y="3931209"/>
              <a:ext cx="0" cy="131379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DD4FBA-2C1B-4716-B4F0-17EA6CDAF2A4}"/>
                </a:ext>
              </a:extLst>
            </p:cNvPr>
            <p:cNvCxnSpPr>
              <a:cxnSpLocks/>
              <a:stCxn id="23" idx="3"/>
              <a:endCxn id="12" idx="1"/>
            </p:cNvCxnSpPr>
            <p:nvPr/>
          </p:nvCxnSpPr>
          <p:spPr>
            <a:xfrm>
              <a:off x="5500265" y="4602537"/>
              <a:ext cx="1628754" cy="168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891FBFAA-E284-4598-9353-F04D686E2EBC}"/>
                </a:ext>
              </a:extLst>
            </p:cNvPr>
            <p:cNvCxnSpPr>
              <a:stCxn id="12" idx="2"/>
              <a:endCxn id="13" idx="2"/>
            </p:cNvCxnSpPr>
            <p:nvPr/>
          </p:nvCxnSpPr>
          <p:spPr>
            <a:xfrm rot="5400000">
              <a:off x="5499851" y="3024821"/>
              <a:ext cx="34568" cy="4153079"/>
            </a:xfrm>
            <a:prstGeom prst="bentConnector3">
              <a:avLst>
                <a:gd name="adj1" fmla="val 4012729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CA9945A-B6CA-4064-A2DA-00A9399920EA}"/>
                </a:ext>
              </a:extLst>
            </p:cNvPr>
            <p:cNvCxnSpPr>
              <a:cxnSpLocks/>
              <a:stCxn id="20" idx="0"/>
              <a:endCxn id="11" idx="1"/>
            </p:cNvCxnSpPr>
            <p:nvPr/>
          </p:nvCxnSpPr>
          <p:spPr>
            <a:xfrm rot="5400000" flipH="1" flipV="1">
              <a:off x="3997700" y="2876194"/>
              <a:ext cx="498290" cy="167901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59B43C-AB59-4209-BAA3-C89A2D92C4C1}"/>
                </a:ext>
              </a:extLst>
            </p:cNvPr>
            <p:cNvSpPr txBox="1"/>
            <p:nvPr/>
          </p:nvSpPr>
          <p:spPr>
            <a:xfrm>
              <a:off x="677444" y="3964844"/>
              <a:ext cx="1447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accent1"/>
                  </a:solidFill>
                </a:rPr>
                <a:t>Labelled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C657E5-A8F9-4D46-9EFB-88D4F202C11E}"/>
                </a:ext>
              </a:extLst>
            </p:cNvPr>
            <p:cNvSpPr txBox="1"/>
            <p:nvPr/>
          </p:nvSpPr>
          <p:spPr>
            <a:xfrm>
              <a:off x="2704068" y="3964846"/>
              <a:ext cx="1406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accent1"/>
                  </a:solidFill>
                </a:rPr>
                <a:t>Training Data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31DAFB-C026-4F0C-9BFA-4008978EE3A3}"/>
                </a:ext>
              </a:extLst>
            </p:cNvPr>
            <p:cNvSpPr txBox="1"/>
            <p:nvPr/>
          </p:nvSpPr>
          <p:spPr>
            <a:xfrm>
              <a:off x="5717143" y="3001902"/>
              <a:ext cx="10262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accent1"/>
                  </a:solidFill>
                </a:rPr>
                <a:t>Classifier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11E8F5-9417-4ABB-8A5E-C880A9C5AD95}"/>
                </a:ext>
              </a:extLst>
            </p:cNvPr>
            <p:cNvSpPr txBox="1"/>
            <p:nvPr/>
          </p:nvSpPr>
          <p:spPr>
            <a:xfrm>
              <a:off x="4702269" y="6006027"/>
              <a:ext cx="1640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accent1"/>
                  </a:solidFill>
                </a:rPr>
                <a:t>Unlabelled Data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E9EBBE-DCA6-4073-AD5B-9B4564D8B712}"/>
                </a:ext>
              </a:extLst>
            </p:cNvPr>
            <p:cNvSpPr txBox="1"/>
            <p:nvPr/>
          </p:nvSpPr>
          <p:spPr>
            <a:xfrm>
              <a:off x="4677604" y="4433260"/>
              <a:ext cx="822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Predict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D74CA4-A960-41DA-86AA-CE7D207AB23B}"/>
                </a:ext>
              </a:extLst>
            </p:cNvPr>
            <p:cNvSpPr txBox="1"/>
            <p:nvPr/>
          </p:nvSpPr>
          <p:spPr>
            <a:xfrm>
              <a:off x="3348852" y="3122876"/>
              <a:ext cx="1430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Train a model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8CA1D0-B74D-4F45-B824-03A7ECBF57E1}"/>
                </a:ext>
              </a:extLst>
            </p:cNvPr>
            <p:cNvSpPr txBox="1"/>
            <p:nvPr/>
          </p:nvSpPr>
          <p:spPr>
            <a:xfrm>
              <a:off x="7032827" y="3926722"/>
              <a:ext cx="1197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>
                  <a:solidFill>
                    <a:schemeClr val="accent1"/>
                  </a:solidFill>
                </a:rPr>
                <a:t>Predictions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7C4FB4-62DF-4ADF-B394-D5CC7D6A57DB}"/>
                </a:ext>
              </a:extLst>
            </p:cNvPr>
            <p:cNvSpPr txBox="1"/>
            <p:nvPr/>
          </p:nvSpPr>
          <p:spPr>
            <a:xfrm>
              <a:off x="7541727" y="5464641"/>
              <a:ext cx="22236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Top n highest</a:t>
              </a:r>
            </a:p>
            <a:p>
              <a:r>
                <a:rPr lang="en-AU" sz="1600" dirty="0"/>
                <a:t>confidence predictions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1293D5-B35D-401D-ADAA-EB09A7E74239}"/>
                </a:ext>
              </a:extLst>
            </p:cNvPr>
            <p:cNvSpPr txBox="1"/>
            <p:nvPr/>
          </p:nvSpPr>
          <p:spPr>
            <a:xfrm>
              <a:off x="1784371" y="5464639"/>
              <a:ext cx="16562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600" dirty="0"/>
                <a:t>Added to </a:t>
              </a:r>
            </a:p>
            <a:p>
              <a:pPr algn="r"/>
              <a:r>
                <a:rPr lang="en-AU" sz="1600" dirty="0"/>
                <a:t>the training data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887811D-822E-4F9A-9F22-C4B2854BDB44}"/>
              </a:ext>
            </a:extLst>
          </p:cNvPr>
          <p:cNvSpPr/>
          <p:nvPr/>
        </p:nvSpPr>
        <p:spPr>
          <a:xfrm rot="532957">
            <a:off x="8344672" y="720367"/>
            <a:ext cx="2841482" cy="110799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simplest:</a:t>
            </a:r>
          </a:p>
          <a:p>
            <a:pPr algn="ctr"/>
            <a:r>
              <a:rPr lang="en-US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 Learning</a:t>
            </a:r>
          </a:p>
        </p:txBody>
      </p:sp>
    </p:spTree>
    <p:extLst>
      <p:ext uri="{BB962C8B-B14F-4D97-AF65-F5344CB8AC3E}">
        <p14:creationId xmlns:p14="http://schemas.microsoft.com/office/powerpoint/2010/main" val="2217502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142E-196F-4FD5-9742-35D03350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3643"/>
            <a:ext cx="6096000" cy="350487"/>
          </a:xfrm>
        </p:spPr>
        <p:txBody>
          <a:bodyPr anchor="ctr">
            <a:noAutofit/>
          </a:bodyPr>
          <a:lstStyle/>
          <a:p>
            <a:r>
              <a:rPr lang="en-AU" dirty="0"/>
              <a:t>Self Learning: Gone Great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105E7E4-2C81-4C7F-8BBE-1C8B144C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45" y="506896"/>
            <a:ext cx="7453109" cy="586932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82A4D-32FD-4D71-BA09-95C21655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" y="66293"/>
            <a:ext cx="4141593" cy="2106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/>
              <a:t>Ministry of Finance Data Analytics Community</a:t>
            </a:r>
            <a:endParaRPr lang="id-ID" sz="800"/>
          </a:p>
        </p:txBody>
      </p:sp>
    </p:spTree>
    <p:extLst>
      <p:ext uri="{BB962C8B-B14F-4D97-AF65-F5344CB8AC3E}">
        <p14:creationId xmlns:p14="http://schemas.microsoft.com/office/powerpoint/2010/main" val="947726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142E-196F-4FD5-9742-35D03350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3643"/>
            <a:ext cx="6096000" cy="350487"/>
          </a:xfrm>
        </p:spPr>
        <p:txBody>
          <a:bodyPr anchor="ctr">
            <a:noAutofit/>
          </a:bodyPr>
          <a:lstStyle/>
          <a:p>
            <a:r>
              <a:rPr lang="en-AU" dirty="0"/>
              <a:t>Self Learning: Gone Bad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FCFA4B0-C36C-43B7-934F-14891644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435" y="710096"/>
            <a:ext cx="7029130" cy="586932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82A4D-32FD-4D71-BA09-95C21655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" y="66293"/>
            <a:ext cx="4141593" cy="2106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/>
              <a:t>Ministry of Finance Data Analytics Community</a:t>
            </a:r>
            <a:endParaRPr lang="id-ID" sz="800"/>
          </a:p>
        </p:txBody>
      </p:sp>
    </p:spTree>
    <p:extLst>
      <p:ext uri="{BB962C8B-B14F-4D97-AF65-F5344CB8AC3E}">
        <p14:creationId xmlns:p14="http://schemas.microsoft.com/office/powerpoint/2010/main" val="321795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0D62-AC51-4AFE-89EE-6062973E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Data Modelling Day 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572E1C8-894E-4095-BB6D-199825515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293647"/>
              </p:ext>
            </p:extLst>
          </p:nvPr>
        </p:nvGraphicFramePr>
        <p:xfrm>
          <a:off x="312738" y="506413"/>
          <a:ext cx="11566525" cy="587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E3B22-BE51-40C2-9F5B-7444D3C6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6158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F3F664-D0E3-472D-8176-A7278C97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136E4-B05D-45E8-9814-68A8685362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6675"/>
            <a:ext cx="4141788" cy="209550"/>
          </a:xfrm>
        </p:spPr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4FC1CE-88D9-4575-BFDA-56968BF1E739}"/>
              </a:ext>
            </a:extLst>
          </p:cNvPr>
          <p:cNvSpPr txBox="1"/>
          <p:nvPr/>
        </p:nvSpPr>
        <p:spPr>
          <a:xfrm>
            <a:off x="7660434" y="5353565"/>
            <a:ext cx="402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Jiawei Han and Micheline Kamber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MoF-DAC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Denny, Ph.D.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0056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5397-3CEF-4349-8D50-CA699FB6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932AA-DCF5-4718-BB7B-A02577D7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6567E-B15C-4F1C-9AEC-6EC90EFED80C}"/>
              </a:ext>
            </a:extLst>
          </p:cNvPr>
          <p:cNvSpPr txBox="1"/>
          <p:nvPr/>
        </p:nvSpPr>
        <p:spPr>
          <a:xfrm>
            <a:off x="157274" y="6453153"/>
            <a:ext cx="1189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Sumber</a:t>
            </a:r>
            <a:r>
              <a:rPr lang="en-US" sz="1400" dirty="0"/>
              <a:t>: </a:t>
            </a:r>
            <a:r>
              <a:rPr lang="id-ID" sz="1400" dirty="0"/>
              <a:t>https://www.researchgate.net/figure/Supervised-learning-and-unsupervised-learning-Supervised-learning-uses-annotation_fig1_329533120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5016B3-BA2F-4337-AA1B-B81931B6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423" y="584689"/>
            <a:ext cx="6617154" cy="531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15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7DB4-42BC-4358-AD1E-D07B2D76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Clustering</a:t>
            </a:r>
            <a:endParaRPr lang="id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97B62-6576-476B-9A66-ED6E9614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93A5E8-3963-4227-AE10-2B058DCD93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9904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5B56-5C43-4B8D-9059-A1E135E5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Advantages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317C4-B2FD-43E2-AC84-863D1281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1E2585F-AC9F-4173-A975-8EFDF5349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561580"/>
              </p:ext>
            </p:extLst>
          </p:nvPr>
        </p:nvGraphicFramePr>
        <p:xfrm>
          <a:off x="312738" y="680720"/>
          <a:ext cx="11566525" cy="5696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115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EC10-4E21-4105-8BD5-72443B2B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Challenge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571BA-1E76-448A-9E70-31C7C36A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1C21629-7033-4B26-9A02-3A4AB53E7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987634"/>
              </p:ext>
            </p:extLst>
          </p:nvPr>
        </p:nvGraphicFramePr>
        <p:xfrm>
          <a:off x="312738" y="506413"/>
          <a:ext cx="11566525" cy="6351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187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EB01-28F2-498E-8E02-22D3C9A9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Unsupervised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817C7-86C4-41ED-845B-0ACAF5C5C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6472" y="66293"/>
            <a:ext cx="4141593" cy="210614"/>
          </a:xfrm>
        </p:spPr>
        <p:txBody>
          <a:bodyPr/>
          <a:lstStyle/>
          <a:p>
            <a:r>
              <a:rPr lang="en-US" dirty="0"/>
              <a:t>Ministry of Finance Data Analytics Community</a:t>
            </a:r>
            <a:endParaRPr lang="id-ID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867942-1A4A-4F30-845E-375A400B5C05}"/>
              </a:ext>
            </a:extLst>
          </p:cNvPr>
          <p:cNvGrpSpPr/>
          <p:nvPr/>
        </p:nvGrpSpPr>
        <p:grpSpPr>
          <a:xfrm>
            <a:off x="2635203" y="1082089"/>
            <a:ext cx="7084153" cy="3261519"/>
            <a:chOff x="4413173" y="2082744"/>
            <a:chExt cx="4731057" cy="2178162"/>
          </a:xfrm>
        </p:grpSpPr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B331C967-6F0A-4C59-8651-66F5307F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77" y="2082744"/>
              <a:ext cx="2971953" cy="2178162"/>
            </a:xfrm>
            <a:prstGeom prst="rect">
              <a:avLst/>
            </a:prstGeom>
          </p:spPr>
        </p:pic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C46A9132-2D87-4C5F-B3B0-FC08ADE71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558"/>
            <a:stretch/>
          </p:blipFill>
          <p:spPr>
            <a:xfrm>
              <a:off x="4413173" y="2082744"/>
              <a:ext cx="1841654" cy="2159111"/>
            </a:xfrm>
            <a:prstGeom prst="rect">
              <a:avLst/>
            </a:prstGeom>
          </p:spPr>
        </p:pic>
      </p:grpSp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3B9FBCC5-D947-4F07-B292-6E856538C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287" y="5008915"/>
            <a:ext cx="4550084" cy="1651085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8ABE1E7C-2083-40EE-944D-FA5A1AB90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5008916"/>
            <a:ext cx="4465436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504C-431B-4607-98A7-8C52B323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Commonly used Clustering Algo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7F097-0BDE-4F12-8C8E-D8417C10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6C3F7C-ECF2-4A18-9E9B-64759B5D30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4" y="674035"/>
            <a:ext cx="10514511" cy="39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01AA8D-E4AC-4747-8E6E-F4B67BD42E41}"/>
              </a:ext>
            </a:extLst>
          </p:cNvPr>
          <p:cNvGrpSpPr/>
          <p:nvPr/>
        </p:nvGrpSpPr>
        <p:grpSpPr>
          <a:xfrm>
            <a:off x="303724" y="4601666"/>
            <a:ext cx="11679958" cy="2008174"/>
            <a:chOff x="303724" y="4601666"/>
            <a:chExt cx="11679958" cy="200817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9DF0136-D053-4907-B69B-D8007810F591}"/>
                </a:ext>
              </a:extLst>
            </p:cNvPr>
            <p:cNvSpPr/>
            <p:nvPr/>
          </p:nvSpPr>
          <p:spPr>
            <a:xfrm rot="16200000">
              <a:off x="-315150" y="5658886"/>
              <a:ext cx="1569829" cy="332079"/>
            </a:xfrm>
            <a:custGeom>
              <a:avLst/>
              <a:gdLst>
                <a:gd name="connsiteX0" fmla="*/ 0 w 1569829"/>
                <a:gd name="connsiteY0" fmla="*/ 0 h 332079"/>
                <a:gd name="connsiteX1" fmla="*/ 1569829 w 1569829"/>
                <a:gd name="connsiteY1" fmla="*/ 0 h 332079"/>
                <a:gd name="connsiteX2" fmla="*/ 1569829 w 1569829"/>
                <a:gd name="connsiteY2" fmla="*/ 332079 h 332079"/>
                <a:gd name="connsiteX3" fmla="*/ 0 w 1569829"/>
                <a:gd name="connsiteY3" fmla="*/ 332079 h 332079"/>
                <a:gd name="connsiteX4" fmla="*/ 0 w 1569829"/>
                <a:gd name="connsiteY4" fmla="*/ 0 h 33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829" h="332079">
                  <a:moveTo>
                    <a:pt x="0" y="0"/>
                  </a:moveTo>
                  <a:lnTo>
                    <a:pt x="1569829" y="0"/>
                  </a:lnTo>
                  <a:lnTo>
                    <a:pt x="1569829" y="332079"/>
                  </a:lnTo>
                  <a:lnTo>
                    <a:pt x="0" y="3320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0" rIns="292877" bIns="0" numCol="1" spcCol="1270" anchor="t" anchorCtr="0">
              <a:noAutofit/>
            </a:bodyPr>
            <a:lstStyle/>
            <a:p>
              <a:pPr marL="0" lvl="0" indent="0" algn="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2400" kern="1200" dirty="0"/>
                <a:t>DBSCAN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D095CE-C8F3-4D00-BF12-B4C2821B0B0B}"/>
                </a:ext>
              </a:extLst>
            </p:cNvPr>
            <p:cNvSpPr/>
            <p:nvPr/>
          </p:nvSpPr>
          <p:spPr>
            <a:xfrm>
              <a:off x="635804" y="5040011"/>
              <a:ext cx="5163744" cy="1569829"/>
            </a:xfrm>
            <a:custGeom>
              <a:avLst/>
              <a:gdLst>
                <a:gd name="connsiteX0" fmla="*/ 0 w 5163744"/>
                <a:gd name="connsiteY0" fmla="*/ 0 h 1569829"/>
                <a:gd name="connsiteX1" fmla="*/ 5163744 w 5163744"/>
                <a:gd name="connsiteY1" fmla="*/ 0 h 1569829"/>
                <a:gd name="connsiteX2" fmla="*/ 5163744 w 5163744"/>
                <a:gd name="connsiteY2" fmla="*/ 1569829 h 1569829"/>
                <a:gd name="connsiteX3" fmla="*/ 0 w 5163744"/>
                <a:gd name="connsiteY3" fmla="*/ 1569829 h 1569829"/>
                <a:gd name="connsiteX4" fmla="*/ 0 w 5163744"/>
                <a:gd name="connsiteY4" fmla="*/ 0 h 156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3744" h="1569829">
                  <a:moveTo>
                    <a:pt x="0" y="0"/>
                  </a:moveTo>
                  <a:lnTo>
                    <a:pt x="5163744" y="0"/>
                  </a:lnTo>
                  <a:lnTo>
                    <a:pt x="5163744" y="1569829"/>
                  </a:lnTo>
                  <a:lnTo>
                    <a:pt x="0" y="15698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292876" rIns="170688" bIns="170688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AU" sz="1900" kern="1200" dirty="0"/>
                <a:t>Cluster datapoints based on their density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AU" sz="1900" kern="1200" dirty="0"/>
                <a:t>Automatically calculate number of cluster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AU" sz="1900" kern="1200" dirty="0"/>
                <a:t>Cant find clusters when data is spread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701C5E-42B0-4184-8928-1B3BF1FA1E6C}"/>
                </a:ext>
              </a:extLst>
            </p:cNvPr>
            <p:cNvSpPr/>
            <p:nvPr/>
          </p:nvSpPr>
          <p:spPr>
            <a:xfrm>
              <a:off x="303724" y="4601666"/>
              <a:ext cx="664158" cy="66415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3C42C1-4386-41B7-9CC3-3B18EA895C41}"/>
                </a:ext>
              </a:extLst>
            </p:cNvPr>
            <p:cNvSpPr/>
            <p:nvPr/>
          </p:nvSpPr>
          <p:spPr>
            <a:xfrm rot="16200000">
              <a:off x="5868983" y="5658886"/>
              <a:ext cx="1569829" cy="332079"/>
            </a:xfrm>
            <a:custGeom>
              <a:avLst/>
              <a:gdLst>
                <a:gd name="connsiteX0" fmla="*/ 0 w 1569829"/>
                <a:gd name="connsiteY0" fmla="*/ 0 h 332079"/>
                <a:gd name="connsiteX1" fmla="*/ 1569829 w 1569829"/>
                <a:gd name="connsiteY1" fmla="*/ 0 h 332079"/>
                <a:gd name="connsiteX2" fmla="*/ 1569829 w 1569829"/>
                <a:gd name="connsiteY2" fmla="*/ 332079 h 332079"/>
                <a:gd name="connsiteX3" fmla="*/ 0 w 1569829"/>
                <a:gd name="connsiteY3" fmla="*/ 332079 h 332079"/>
                <a:gd name="connsiteX4" fmla="*/ 0 w 1569829"/>
                <a:gd name="connsiteY4" fmla="*/ 0 h 332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829" h="332079">
                  <a:moveTo>
                    <a:pt x="0" y="0"/>
                  </a:moveTo>
                  <a:lnTo>
                    <a:pt x="1569829" y="0"/>
                  </a:lnTo>
                  <a:lnTo>
                    <a:pt x="1569829" y="332079"/>
                  </a:lnTo>
                  <a:lnTo>
                    <a:pt x="0" y="3320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0" rIns="292877" bIns="-1" numCol="1" spcCol="1270" anchor="t" anchorCtr="0">
              <a:noAutofit/>
            </a:bodyPr>
            <a:lstStyle/>
            <a:p>
              <a:pPr marL="0" lvl="0" indent="0" algn="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2400" kern="1200" dirty="0" err="1"/>
                <a:t>KMeans</a:t>
              </a:r>
              <a:endParaRPr lang="en-AU" sz="24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C2E463-9C2B-4007-AE81-8091CC6EBB7B}"/>
                </a:ext>
              </a:extLst>
            </p:cNvPr>
            <p:cNvSpPr/>
            <p:nvPr/>
          </p:nvSpPr>
          <p:spPr>
            <a:xfrm>
              <a:off x="6819938" y="5040011"/>
              <a:ext cx="5163744" cy="1569829"/>
            </a:xfrm>
            <a:custGeom>
              <a:avLst/>
              <a:gdLst>
                <a:gd name="connsiteX0" fmla="*/ 0 w 5163744"/>
                <a:gd name="connsiteY0" fmla="*/ 0 h 1569829"/>
                <a:gd name="connsiteX1" fmla="*/ 5163744 w 5163744"/>
                <a:gd name="connsiteY1" fmla="*/ 0 h 1569829"/>
                <a:gd name="connsiteX2" fmla="*/ 5163744 w 5163744"/>
                <a:gd name="connsiteY2" fmla="*/ 1569829 h 1569829"/>
                <a:gd name="connsiteX3" fmla="*/ 0 w 5163744"/>
                <a:gd name="connsiteY3" fmla="*/ 1569829 h 1569829"/>
                <a:gd name="connsiteX4" fmla="*/ 0 w 5163744"/>
                <a:gd name="connsiteY4" fmla="*/ 0 h 156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3744" h="1569829">
                  <a:moveTo>
                    <a:pt x="0" y="0"/>
                  </a:moveTo>
                  <a:lnTo>
                    <a:pt x="5163744" y="0"/>
                  </a:lnTo>
                  <a:lnTo>
                    <a:pt x="5163744" y="1569829"/>
                  </a:lnTo>
                  <a:lnTo>
                    <a:pt x="0" y="15698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688" tIns="292876" rIns="170688" bIns="170688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AU" sz="1900" kern="1200" dirty="0"/>
                <a:t>Cluster datapoint with iterative shifting centroid (clusters’ mean)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AU" sz="1900" kern="1200" dirty="0"/>
                <a:t>Always give K number of clusters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AU" sz="1900" kern="1200" dirty="0"/>
                <a:t>Finding the optimal K value is tricky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01FA7B-5BC3-4ED6-9780-AECAD8B4FE68}"/>
                </a:ext>
              </a:extLst>
            </p:cNvPr>
            <p:cNvSpPr/>
            <p:nvPr/>
          </p:nvSpPr>
          <p:spPr>
            <a:xfrm>
              <a:off x="6487859" y="4601666"/>
              <a:ext cx="664158" cy="66415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212897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F-DAC">
      <a:dk1>
        <a:srgbClr val="040404"/>
      </a:dk1>
      <a:lt1>
        <a:srgbClr val="FFFFFF"/>
      </a:lt1>
      <a:dk2>
        <a:srgbClr val="434343"/>
      </a:dk2>
      <a:lt2>
        <a:srgbClr val="E7E6E6"/>
      </a:lt2>
      <a:accent1>
        <a:srgbClr val="27395F"/>
      </a:accent1>
      <a:accent2>
        <a:srgbClr val="176EB4"/>
      </a:accent2>
      <a:accent3>
        <a:srgbClr val="F7EB25"/>
      </a:accent3>
      <a:accent4>
        <a:srgbClr val="FCB813"/>
      </a:accent4>
      <a:accent5>
        <a:srgbClr val="8A1538"/>
      </a:accent5>
      <a:accent6>
        <a:srgbClr val="A84F69"/>
      </a:accent6>
      <a:hlink>
        <a:srgbClr val="176EB4"/>
      </a:hlink>
      <a:folHlink>
        <a:srgbClr val="A84F69"/>
      </a:folHlink>
    </a:clrScheme>
    <a:fontScheme name="MoF-DA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D6C0351-A80C-4A3C-8442-5152CE0DE36A}" vid="{BBA81DA3-B6BB-4883-ABD1-1FBFF0D84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49E79E46DC204EB7BE01BC4F1E5554" ma:contentTypeVersion="2" ma:contentTypeDescription="Create a new document." ma:contentTypeScope="" ma:versionID="0c93d8d1177514e3c17b552ae4d377ec">
  <xsd:schema xmlns:xsd="http://www.w3.org/2001/XMLSchema" xmlns:xs="http://www.w3.org/2001/XMLSchema" xmlns:p="http://schemas.microsoft.com/office/2006/metadata/properties" xmlns:ns3="86274419-ef07-4a8f-8507-9244f7f8da24" targetNamespace="http://schemas.microsoft.com/office/2006/metadata/properties" ma:root="true" ma:fieldsID="1e0b193d5337335a6db4f80b3f17272b" ns3:_="">
    <xsd:import namespace="86274419-ef07-4a8f-8507-9244f7f8da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274419-ef07-4a8f-8507-9244f7f8d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82D99-6525-4CC4-8AA3-CF6D64FC18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274419-ef07-4a8f-8507-9244f7f8da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9D8914-B525-42EC-AF0E-50B1689148C4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6274419-ef07-4a8f-8507-9244f7f8da24"/>
  </ds:schemaRefs>
</ds:datastoreItem>
</file>

<file path=customXml/itemProps3.xml><?xml version="1.0" encoding="utf-8"?>
<ds:datastoreItem xmlns:ds="http://schemas.openxmlformats.org/officeDocument/2006/customXml" ds:itemID="{37C34847-9C59-48B3-A95A-A75B5CB7CF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MoF-DAC</Template>
  <TotalTime>5737</TotalTime>
  <Words>950</Words>
  <Application>Microsoft Office PowerPoint</Application>
  <PresentationFormat>Widescreen</PresentationFormat>
  <Paragraphs>166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Times New Roman</vt:lpstr>
      <vt:lpstr>Office Theme</vt:lpstr>
      <vt:lpstr>Data Modelling day 2</vt:lpstr>
      <vt:lpstr>PowerPoint Presentation</vt:lpstr>
      <vt:lpstr>Data Modelling Day 2</vt:lpstr>
      <vt:lpstr>Supervised vs Unsupervised</vt:lpstr>
      <vt:lpstr>Clustering</vt:lpstr>
      <vt:lpstr>The Advantages</vt:lpstr>
      <vt:lpstr>The Challenge</vt:lpstr>
      <vt:lpstr>Unsupervised Learning</vt:lpstr>
      <vt:lpstr>Commonly used Clustering Algo</vt:lpstr>
      <vt:lpstr>K-Means Iteration</vt:lpstr>
      <vt:lpstr>Study Case (GOJEK Meeting Points)</vt:lpstr>
      <vt:lpstr>Project Target</vt:lpstr>
      <vt:lpstr>Use DB Scan</vt:lpstr>
      <vt:lpstr>But it is not okay on different POI</vt:lpstr>
      <vt:lpstr>Use Kmeans</vt:lpstr>
      <vt:lpstr>Next Step</vt:lpstr>
      <vt:lpstr>Let’s try</vt:lpstr>
      <vt:lpstr>Principal Component Analysis</vt:lpstr>
      <vt:lpstr>Curse of Dimensionality</vt:lpstr>
      <vt:lpstr>Effect on Machine Learning</vt:lpstr>
      <vt:lpstr>Principal Component Analysis (PCA)</vt:lpstr>
      <vt:lpstr>Going Deeper</vt:lpstr>
      <vt:lpstr>Caveats</vt:lpstr>
      <vt:lpstr>Let’s Try</vt:lpstr>
      <vt:lpstr>Semi Supervised Learning</vt:lpstr>
      <vt:lpstr>The problem</vt:lpstr>
      <vt:lpstr>Workaround</vt:lpstr>
      <vt:lpstr>Self Learning: Gone Great</vt:lpstr>
      <vt:lpstr>Self Learning: Gone Bad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Sindhu Wardhana</dc:creator>
  <cp:lastModifiedBy>Ade Wahana</cp:lastModifiedBy>
  <cp:revision>21</cp:revision>
  <dcterms:created xsi:type="dcterms:W3CDTF">2021-09-17T02:46:59Z</dcterms:created>
  <dcterms:modified xsi:type="dcterms:W3CDTF">2021-10-26T10:08:57Z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0x0101002649E79E46DC204EB7BE01BC4F1E5554</vt:lpwstr>
  </property>
</Properties>
</file>